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74" r:id="rId4"/>
    <p:sldId id="324" r:id="rId5"/>
    <p:sldId id="259" r:id="rId6"/>
    <p:sldId id="323" r:id="rId7"/>
    <p:sldId id="326" r:id="rId8"/>
    <p:sldId id="327" r:id="rId9"/>
    <p:sldId id="330" r:id="rId10"/>
    <p:sldId id="331" r:id="rId11"/>
    <p:sldId id="328" r:id="rId12"/>
    <p:sldId id="329" r:id="rId13"/>
    <p:sldId id="261" r:id="rId14"/>
    <p:sldId id="275" r:id="rId15"/>
    <p:sldId id="262" r:id="rId16"/>
    <p:sldId id="276" r:id="rId17"/>
    <p:sldId id="286" r:id="rId18"/>
    <p:sldId id="287" r:id="rId19"/>
    <p:sldId id="294" r:id="rId20"/>
    <p:sldId id="285" r:id="rId21"/>
    <p:sldId id="325" r:id="rId22"/>
    <p:sldId id="297" r:id="rId23"/>
    <p:sldId id="293" r:id="rId24"/>
    <p:sldId id="296" r:id="rId25"/>
    <p:sldId id="289" r:id="rId26"/>
    <p:sldId id="298" r:id="rId27"/>
    <p:sldId id="299" r:id="rId28"/>
    <p:sldId id="290" r:id="rId29"/>
    <p:sldId id="301" r:id="rId30"/>
    <p:sldId id="317" r:id="rId31"/>
    <p:sldId id="265" r:id="rId32"/>
    <p:sldId id="318" r:id="rId33"/>
    <p:sldId id="321" r:id="rId34"/>
    <p:sldId id="322" r:id="rId35"/>
    <p:sldId id="304" r:id="rId36"/>
    <p:sldId id="305" r:id="rId37"/>
    <p:sldId id="306" r:id="rId38"/>
    <p:sldId id="302" r:id="rId39"/>
    <p:sldId id="332" r:id="rId40"/>
    <p:sldId id="336" r:id="rId41"/>
    <p:sldId id="337" r:id="rId42"/>
    <p:sldId id="338" r:id="rId43"/>
    <p:sldId id="339" r:id="rId44"/>
    <p:sldId id="340" r:id="rId45"/>
    <p:sldId id="333" r:id="rId46"/>
    <p:sldId id="334" r:id="rId47"/>
    <p:sldId id="258" r:id="rId48"/>
  </p:sldIdLst>
  <p:sldSz cx="12192000" cy="6858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  <p:embeddedFont>
      <p:font typeface="Lato" panose="020F0502020204030203" pitchFamily="34" charset="0"/>
      <p:regular r:id="rId55"/>
      <p:bold r:id="rId56"/>
      <p:italic r:id="rId57"/>
      <p:boldItalic r:id="rId58"/>
    </p:embeddedFont>
    <p:embeddedFont>
      <p:font typeface="Raleway" panose="020B0003030101060003" pitchFamily="34" charset="0"/>
      <p:regular r:id="rId59"/>
      <p:bold r:id="rId6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8292291-3300-45BC-8BBC-6209DE1770F6}">
          <p14:sldIdLst>
            <p14:sldId id="256"/>
            <p14:sldId id="257"/>
            <p14:sldId id="274"/>
            <p14:sldId id="324"/>
            <p14:sldId id="259"/>
            <p14:sldId id="323"/>
            <p14:sldId id="326"/>
            <p14:sldId id="327"/>
            <p14:sldId id="330"/>
            <p14:sldId id="331"/>
            <p14:sldId id="328"/>
            <p14:sldId id="329"/>
            <p14:sldId id="261"/>
            <p14:sldId id="275"/>
            <p14:sldId id="262"/>
            <p14:sldId id="276"/>
          </p14:sldIdLst>
        </p14:section>
        <p14:section name="GW" id="{DBA8AA99-8D84-443C-B3C3-BB2592C5B1E4}">
          <p14:sldIdLst>
            <p14:sldId id="286"/>
            <p14:sldId id="287"/>
            <p14:sldId id="294"/>
            <p14:sldId id="285"/>
          </p14:sldIdLst>
        </p14:section>
        <p14:section name="HK" id="{942B4039-549B-4CC9-8338-5CC841B5CF58}">
          <p14:sldIdLst>
            <p14:sldId id="325"/>
            <p14:sldId id="297"/>
            <p14:sldId id="293"/>
            <p14:sldId id="296"/>
          </p14:sldIdLst>
        </p14:section>
        <p14:section name="SpecGW" id="{AE592ACF-161F-4A21-8469-0B3C11F37DA4}">
          <p14:sldIdLst>
            <p14:sldId id="289"/>
            <p14:sldId id="298"/>
            <p14:sldId id="299"/>
          </p14:sldIdLst>
        </p14:section>
        <p14:section name="NetLSD" id="{5D42AF58-64A8-4C09-9F01-5A7C85939A4D}">
          <p14:sldIdLst>
            <p14:sldId id="290"/>
            <p14:sldId id="301"/>
            <p14:sldId id="317"/>
            <p14:sldId id="265"/>
            <p14:sldId id="318"/>
            <p14:sldId id="321"/>
            <p14:sldId id="322"/>
            <p14:sldId id="304"/>
            <p14:sldId id="305"/>
            <p14:sldId id="306"/>
            <p14:sldId id="302"/>
          </p14:sldIdLst>
        </p14:section>
        <p14:section name="Conclusions" id="{ED30F4AF-08D5-4B4C-8DDE-BF39D0A4158A}">
          <p14:sldIdLst>
            <p14:sldId id="332"/>
            <p14:sldId id="336"/>
            <p14:sldId id="337"/>
            <p14:sldId id="338"/>
            <p14:sldId id="339"/>
            <p14:sldId id="340"/>
            <p14:sldId id="333"/>
            <p14:sldId id="334"/>
          </p14:sldIdLst>
        </p14:section>
        <p14:section name="Conclusions" id="{2F58C8B5-BDA4-4D30-863F-23787993C49A}">
          <p14:sldIdLst>
            <p14:sldId id="258"/>
          </p14:sldIdLst>
        </p14:section>
        <p14:section name="Backup" id="{DC420586-9B85-493E-BF48-89F0BB5F70F7}">
          <p14:sldIdLst/>
        </p14:section>
        <p14:section name="OT" id="{3A09B675-35CA-41E1-8BE4-FF91AFCD9B4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gfs" initials="x" lastIdx="1" clrIdx="0">
    <p:extLst>
      <p:ext uri="{19B8F6BF-5375-455C-9EA6-DF929625EA0E}">
        <p15:presenceInfo xmlns:p15="http://schemas.microsoft.com/office/powerpoint/2012/main" userId="xgf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A1C"/>
    <a:srgbClr val="377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5" autoAdjust="0"/>
    <p:restoredTop sz="94873" autoAdjust="0"/>
  </p:normalViewPr>
  <p:slideViewPr>
    <p:cSldViewPr snapToGrid="0">
      <p:cViewPr varScale="1">
        <p:scale>
          <a:sx n="158" d="100"/>
          <a:sy n="158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04F64-C4C7-4C48-9203-D53AB1A584AE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81426-D69F-4867-8E74-76FFC2738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430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Фольклорный вариант</a:t>
            </a:r>
            <a:r>
              <a:rPr lang="en-US" dirty="0"/>
              <a:t>, </a:t>
            </a:r>
            <a:r>
              <a:rPr lang="ru-RU" dirty="0"/>
              <a:t>параметризация от </a:t>
            </a:r>
            <a:r>
              <a:rPr lang="en-US" dirty="0"/>
              <a:t>Laszlo </a:t>
            </a:r>
            <a:r>
              <a:rPr lang="en-US" dirty="0" err="1"/>
              <a:t>Babai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n-FWL </a:t>
            </a:r>
            <a:r>
              <a:rPr lang="ru-RU" dirty="0">
                <a:solidFill>
                  <a:schemeClr val="tx1"/>
                </a:solidFill>
              </a:rPr>
              <a:t>решает изоморфизм </a:t>
            </a:r>
            <a:r>
              <a:rPr lang="en-US" dirty="0">
                <a:solidFill>
                  <a:schemeClr val="tx1"/>
                </a:solidFill>
              </a:rPr>
              <a:t>n-</a:t>
            </a:r>
            <a:r>
              <a:rPr lang="ru-RU" dirty="0">
                <a:solidFill>
                  <a:schemeClr val="tx1"/>
                </a:solidFill>
              </a:rPr>
              <a:t>графов за </a:t>
            </a:r>
            <a:r>
              <a:rPr lang="en-US" dirty="0">
                <a:solidFill>
                  <a:schemeClr val="tx1"/>
                </a:solidFill>
              </a:rPr>
              <a:t>exp(n)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515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68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890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505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84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Фольклорный вариант</a:t>
            </a:r>
            <a:r>
              <a:rPr lang="en-US" dirty="0"/>
              <a:t>, </a:t>
            </a:r>
            <a:r>
              <a:rPr lang="ru-RU" dirty="0"/>
              <a:t>параметризация от </a:t>
            </a:r>
            <a:r>
              <a:rPr lang="en-US" dirty="0"/>
              <a:t>Laszlo </a:t>
            </a:r>
            <a:r>
              <a:rPr lang="en-US" dirty="0" err="1"/>
              <a:t>Babai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n-FWL </a:t>
            </a:r>
            <a:r>
              <a:rPr lang="ru-RU" dirty="0">
                <a:solidFill>
                  <a:schemeClr val="tx1"/>
                </a:solidFill>
              </a:rPr>
              <a:t>решает изоморфизм </a:t>
            </a:r>
            <a:r>
              <a:rPr lang="en-US" dirty="0">
                <a:solidFill>
                  <a:schemeClr val="tx1"/>
                </a:solidFill>
              </a:rPr>
              <a:t>n-</a:t>
            </a:r>
            <a:r>
              <a:rPr lang="ru-RU" dirty="0">
                <a:solidFill>
                  <a:schemeClr val="tx1"/>
                </a:solidFill>
              </a:rPr>
              <a:t>графов за </a:t>
            </a:r>
            <a:r>
              <a:rPr lang="en-US" dirty="0">
                <a:solidFill>
                  <a:schemeClr val="tx1"/>
                </a:solidFill>
              </a:rPr>
              <a:t>exp(n)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86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Фольклорный вариант</a:t>
            </a:r>
            <a:r>
              <a:rPr lang="en-US" dirty="0"/>
              <a:t>, </a:t>
            </a:r>
            <a:r>
              <a:rPr lang="ru-RU" dirty="0"/>
              <a:t>параметризация от </a:t>
            </a:r>
            <a:r>
              <a:rPr lang="en-US" dirty="0"/>
              <a:t>Laszlo </a:t>
            </a:r>
            <a:r>
              <a:rPr lang="en-US" dirty="0" err="1"/>
              <a:t>Babai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n-FWL </a:t>
            </a:r>
            <a:r>
              <a:rPr lang="ru-RU" dirty="0">
                <a:solidFill>
                  <a:schemeClr val="tx1"/>
                </a:solidFill>
              </a:rPr>
              <a:t>решает изоморфизм </a:t>
            </a:r>
            <a:r>
              <a:rPr lang="en-US" dirty="0">
                <a:solidFill>
                  <a:schemeClr val="tx1"/>
                </a:solidFill>
              </a:rPr>
              <a:t>n-</a:t>
            </a:r>
            <a:r>
              <a:rPr lang="ru-RU" dirty="0">
                <a:solidFill>
                  <a:schemeClr val="tx1"/>
                </a:solidFill>
              </a:rPr>
              <a:t>графов за </a:t>
            </a:r>
            <a:r>
              <a:rPr lang="en-US" dirty="0">
                <a:solidFill>
                  <a:schemeClr val="tx1"/>
                </a:solidFill>
              </a:rPr>
              <a:t>exp(n)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1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Quadratic assignment problem</a:t>
            </a:r>
            <a:endParaRPr lang="ru-RU" dirty="0"/>
          </a:p>
          <a:p>
            <a:r>
              <a:rPr lang="en-US" dirty="0"/>
              <a:t>M means solving graph matching</a:t>
            </a:r>
          </a:p>
          <a:p>
            <a:r>
              <a:rPr lang="en-US" dirty="0"/>
              <a:t>Construction</a:t>
            </a:r>
            <a:r>
              <a:rPr lang="en-US" baseline="0" dirty="0"/>
              <a:t> </a:t>
            </a:r>
            <a:r>
              <a:rPr lang="en-US" baseline="0" dirty="0" err="1"/>
              <a:t>obvjously</a:t>
            </a:r>
            <a:r>
              <a:rPr lang="en-US" baseline="0" dirty="0"/>
              <a:t> perm invariant, scale and size depends on d</a:t>
            </a:r>
          </a:p>
          <a:p>
            <a:r>
              <a:rPr lang="en-US" baseline="0" dirty="0"/>
              <a:t>We need a </a:t>
            </a:r>
            <a:r>
              <a:rPr lang="en-US" baseline="0" dirty="0" err="1"/>
              <a:t>smulti-scaleness</a:t>
            </a:r>
            <a:r>
              <a:rPr lang="en-US" baseline="0" dirty="0"/>
              <a:t> in 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H_t</a:t>
            </a:r>
            <a:r>
              <a:rPr lang="en-US" dirty="0"/>
              <a:t> as</a:t>
            </a:r>
            <a:r>
              <a:rPr lang="en-US" baseline="0" dirty="0"/>
              <a:t> a filter</a:t>
            </a:r>
            <a:endParaRPr lang="en-US" dirty="0"/>
          </a:p>
          <a:p>
            <a:r>
              <a:rPr lang="en-US" dirty="0"/>
              <a:t>Wave</a:t>
            </a:r>
            <a:r>
              <a:rPr lang="en-US" baseline="0" dirty="0"/>
              <a:t> kernel, learning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2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93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96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353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Million-node graph in 15m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1426-D69F-4867-8E74-76FFC27380B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3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9377E-8974-49A9-B850-DAECC15FFA1D}" type="datetime1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1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224FE-1B92-4E4E-A3D4-4246944E1BB8}" type="datetime1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8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BD79-86AC-430E-A51A-31257DD217A5}" type="datetime1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70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757FC-30B8-4239-A5EF-1F1AB8B83BD7}" type="datetime1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E3336D7-211D-4EF2-97D7-1347C3E8D6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37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DCFC-76A3-4B75-83F1-32498E2DB5DB}" type="datetime1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54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F442-0764-4984-9D24-2DD9E62C9F21}" type="datetime1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2DFF5-3EC7-4582-8264-762717E41062}" type="datetime1">
              <a:rPr lang="ru-RU" smtClean="0"/>
              <a:t>19.03.2021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0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E4897-DDEF-4B8B-942E-ADAEA3EA36D9}" type="datetime1">
              <a:rPr lang="ru-RU" smtClean="0"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63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F651-B160-487D-BD2B-272C94D2ED51}" type="datetime1">
              <a:rPr lang="ru-RU" smtClean="0"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9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949D-068B-4E28-B2F6-551E12C1E830}" type="datetime1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14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EE7B-D13D-40E5-B33D-42BCA6A37737}" type="datetime1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3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85EEA-B609-473E-9705-553ED411BB53}" type="datetime1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3664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9E3336D7-211D-4EF2-97D7-1347C3E8D6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59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aleway" panose="020B0503030101060003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0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-research/google-research/tree/master/graph_embedding/slaq" TargetMode="External"/><Relationship Id="rId2" Type="http://schemas.openxmlformats.org/officeDocument/2006/relationships/hyperlink" Target="http://github.com/xgfs/netlsd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nton@tsitsul.in" TargetMode="External"/><Relationship Id="rId4" Type="http://schemas.openxmlformats.org/officeDocument/2006/relationships/hyperlink" Target="tsitsul.in/talks/sberloga-graph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8965" y="1680781"/>
            <a:ext cx="10394070" cy="1748219"/>
          </a:xfrm>
        </p:spPr>
        <p:txBody>
          <a:bodyPr>
            <a:normAutofit/>
          </a:bodyPr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Расстояния между графами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42288"/>
            <a:ext cx="9144000" cy="841946"/>
          </a:xfrm>
        </p:spPr>
        <p:txBody>
          <a:bodyPr>
            <a:normAutofit/>
          </a:bodyPr>
          <a:lstStyle/>
          <a:p>
            <a:r>
              <a:rPr lang="ru-RU" dirty="0"/>
              <a:t>Антон </a:t>
            </a:r>
            <a:r>
              <a:rPr lang="ru-RU" dirty="0" err="1"/>
              <a:t>Цицулин</a:t>
            </a:r>
            <a:endParaRPr lang="ru-RU" dirty="0"/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18.03.2021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0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Ядра 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Вейсфейлера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Лемана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10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3">
                <a:extLst>
                  <a:ext uri="{FF2B5EF4-FFF2-40B4-BE49-F238E27FC236}">
                    <a16:creationId xmlns:a16="http://schemas.microsoft.com/office/drawing/2014/main" id="{56D63210-80E7-1A44-960F-7E2DEF97D8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0583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ru-RU" dirty="0"/>
                  <a:t>Хорошо работают с категориальными </a:t>
                </a:r>
                <a:r>
                  <a:rPr lang="ru-RU" dirty="0" err="1"/>
                  <a:t>фичами</a:t>
                </a:r>
                <a:endParaRPr lang="ru-RU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ru-RU" dirty="0"/>
                  <a:t>Без </a:t>
                </a:r>
                <a:r>
                  <a:rPr lang="ru-RU" dirty="0" err="1"/>
                  <a:t>фичей</a:t>
                </a:r>
                <a:r>
                  <a:rPr lang="ru-RU" dirty="0"/>
                  <a:t> тоже работает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ru-RU" dirty="0"/>
                  <a:t>Считаются быстро –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– </a:t>
                </a:r>
                <a:r>
                  <a:rPr lang="ru-RU" dirty="0"/>
                  <a:t>количество итераций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ru-RU" dirty="0"/>
                  <a:t>Всё ещё ядра –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ru-RU" dirty="0"/>
                  <a:t>на обучение с </a:t>
                </a:r>
                <a:r>
                  <a:rPr lang="en-US" dirty="0"/>
                  <a:t>SVM</a:t>
                </a:r>
                <a:endParaRPr lang="ru-RU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ru-RU" dirty="0"/>
              </a:p>
            </p:txBody>
          </p:sp>
        </mc:Choice>
        <mc:Fallback xmlns="">
          <p:sp>
            <p:nvSpPr>
              <p:cNvPr id="10" name="Объект 3">
                <a:extLst>
                  <a:ext uri="{FF2B5EF4-FFF2-40B4-BE49-F238E27FC236}">
                    <a16:creationId xmlns:a16="http://schemas.microsoft.com/office/drawing/2014/main" id="{56D63210-80E7-1A44-960F-7E2DEF97D8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05834"/>
              </a:xfrm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234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Что если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забыть про изоморфизм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56D63210-80E7-1A44-960F-7E2DEF97D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005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Считаем статистики вершин, у похожих графов они совпадают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Статистики инвариантны к перестановкам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Хорошо работает для поиска аномалий и дебаггинга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Пример –</a:t>
            </a:r>
            <a:r>
              <a:rPr lang="en-US" dirty="0"/>
              <a:t> </a:t>
            </a:r>
            <a:r>
              <a:rPr lang="en-US" dirty="0" err="1"/>
              <a:t>NetSimile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NetSimile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и без теории сойдёт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12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3">
                <a:extLst>
                  <a:ext uri="{FF2B5EF4-FFF2-40B4-BE49-F238E27FC236}">
                    <a16:creationId xmlns:a16="http://schemas.microsoft.com/office/drawing/2014/main" id="{56D63210-80E7-1A44-960F-7E2DEF97D8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80059" cy="4351338"/>
              </a:xfrm>
            </p:spPr>
            <p:txBody>
              <a:bodyPr>
                <a:normAutofit fontScale="92500" lnSpcReduction="20000"/>
              </a:bodyPr>
              <a:lstStyle/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ru-RU" dirty="0"/>
                  <a:t>Собираем описания вершин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ru-RU" sz="2000" dirty="0"/>
                  <a:t>Количество соседей, коэффициент кластеризации, средняя степень соседей, …</a:t>
                </a: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ru-RU" dirty="0"/>
                  <a:t>Считаем статистики по этим описаниям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r>
                  <a:rPr lang="ru-RU" dirty="0"/>
                  <a:t>Среднее, медиана, коэффициенты асимметрии и эксцесса, …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ru-RU" dirty="0">
                    <a:solidFill>
                      <a:schemeClr val="tx1"/>
                    </a:solidFill>
                  </a:rPr>
                  <a:t>3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  <a:r>
                  <a:rPr lang="ru-RU" dirty="0">
                    <a:solidFill>
                      <a:schemeClr val="tx1"/>
                    </a:solidFill>
                  </a:rPr>
                  <a:t> Сравниваем эти статистики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ru-RU" dirty="0"/>
                  <a:t>Сложность</a:t>
                </a:r>
                <a:r>
                  <a:rPr lang="en-US" dirty="0"/>
                  <a:t>: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❤️ </a:t>
                </a:r>
                <a:r>
                  <a:rPr lang="ru-RU" dirty="0"/>
                  <a:t>интерпретируемость</a:t>
                </a:r>
                <a:r>
                  <a:rPr lang="en-US" dirty="0"/>
                  <a:t>; 💔 </a:t>
                </a:r>
                <a:r>
                  <a:rPr lang="ru-RU" dirty="0"/>
                  <a:t>выразительность</a:t>
                </a:r>
                <a:endParaRPr lang="en-US" dirty="0"/>
              </a:p>
            </p:txBody>
          </p:sp>
        </mc:Choice>
        <mc:Fallback xmlns="">
          <p:sp>
            <p:nvSpPr>
              <p:cNvPr id="10" name="Объект 3">
                <a:extLst>
                  <a:ext uri="{FF2B5EF4-FFF2-40B4-BE49-F238E27FC236}">
                    <a16:creationId xmlns:a16="http://schemas.microsoft.com/office/drawing/2014/main" id="{56D63210-80E7-1A44-960F-7E2DEF97D8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80059" cy="4351338"/>
              </a:xfrm>
              <a:blipFill>
                <a:blip r:embed="rId2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4128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85464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некоторых задачах важна </a:t>
            </a:r>
            <a:r>
              <a:rPr lang="ru-RU" sz="40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локальная</a:t>
            </a:r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структура графов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62" y="342900"/>
            <a:ext cx="6172200" cy="61722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5D951A8D-EB0C-F743-BEAF-8F69941C8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3 </a:t>
            </a:r>
            <a:r>
              <a:rPr lang="ru-RU" dirty="0"/>
              <a:t>ключевых свойства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перестановкам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dirty="0" err="1"/>
              <a:t>Адаптируемость</a:t>
            </a:r>
            <a:r>
              <a:rPr lang="ru-RU" dirty="0"/>
              <a:t> к масштабу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размеру</a:t>
            </a:r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8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5559"/>
            <a:ext cx="5483352" cy="548335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A4A43BE-C5DB-234D-8DB3-C1948F6D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85464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некоторых задачах важна </a:t>
            </a:r>
            <a:r>
              <a:rPr lang="ru-RU" sz="40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глобальная</a:t>
            </a:r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структура графов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FA97F7D-94CA-094F-A628-43D7843CD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3 </a:t>
            </a:r>
            <a:r>
              <a:rPr lang="ru-RU" dirty="0"/>
              <a:t>ключевых свойства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перестановкам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dirty="0" err="1"/>
              <a:t>Адаптируемость</a:t>
            </a:r>
            <a:r>
              <a:rPr lang="ru-RU" dirty="0"/>
              <a:t> к масштабу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размеру</a:t>
            </a:r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3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92119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Иногда размер не имеет значения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0" y="606743"/>
            <a:ext cx="5570220" cy="557022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9D9C5E5D-B0E7-AF4C-B641-C70E75124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3 </a:t>
            </a:r>
            <a:r>
              <a:rPr lang="ru-RU" dirty="0"/>
              <a:t>ключевых свойства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перестановкам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Адаптируемость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к масштабу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ru-RU" dirty="0"/>
              <a:t>Инвариантность к размеру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264887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2" y="1225296"/>
            <a:ext cx="5632704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Laplacian Spectral Descriptors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invariance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+ Scalability</a:t>
            </a:r>
          </a:p>
          <a:p>
            <a:pPr marL="0" indent="0">
              <a:buNone/>
            </a:pPr>
            <a:endParaRPr lang="ru-RU" sz="3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/>
              <a:t>=</a:t>
            </a:r>
            <a:r>
              <a:rPr lang="en-US" sz="3200" dirty="0"/>
              <a:t> NetLSD</a:t>
            </a:r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89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Расстояние Громова–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Васерштейна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2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3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16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Расстояние Громова–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Васерштейна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>
            <a:off x="4641645" y="3281495"/>
            <a:ext cx="2104730" cy="2042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8" name="Группа 1027"/>
          <p:cNvGrpSpPr/>
          <p:nvPr/>
        </p:nvGrpSpPr>
        <p:grpSpPr>
          <a:xfrm>
            <a:off x="5302862" y="2988428"/>
            <a:ext cx="800428" cy="800428"/>
            <a:chOff x="396240" y="1690688"/>
            <a:chExt cx="769620" cy="76962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Прямая соединительная линия 1026"/>
            <p:cNvCxnSpPr/>
            <p:nvPr/>
          </p:nvCxnSpPr>
          <p:spPr>
            <a:xfrm flipV="1"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2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3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42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>
          <a:xfrm>
            <a:off x="646956" y="2373160"/>
            <a:ext cx="3994689" cy="3418911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94689" h="3418911">
                <a:moveTo>
                  <a:pt x="804572" y="753705"/>
                </a:moveTo>
                <a:cubicBezTo>
                  <a:pt x="1058217" y="577859"/>
                  <a:pt x="1290548" y="902908"/>
                  <a:pt x="1539930" y="798466"/>
                </a:cubicBezTo>
                <a:cubicBezTo>
                  <a:pt x="1789312" y="694024"/>
                  <a:pt x="2006722" y="251744"/>
                  <a:pt x="2300864" y="127053"/>
                </a:cubicBezTo>
                <a:cubicBezTo>
                  <a:pt x="2595007" y="2362"/>
                  <a:pt x="3026629" y="-44530"/>
                  <a:pt x="3304785" y="50321"/>
                </a:cubicBezTo>
                <a:cubicBezTo>
                  <a:pt x="3582942" y="145172"/>
                  <a:pt x="3896267" y="414802"/>
                  <a:pt x="3969803" y="696156"/>
                </a:cubicBezTo>
                <a:cubicBezTo>
                  <a:pt x="4043339" y="977510"/>
                  <a:pt x="3949554" y="1490128"/>
                  <a:pt x="3745999" y="1738444"/>
                </a:cubicBezTo>
                <a:cubicBezTo>
                  <a:pt x="3542444" y="1986760"/>
                  <a:pt x="2974408" y="1910027"/>
                  <a:pt x="2748472" y="2186052"/>
                </a:cubicBezTo>
                <a:cubicBezTo>
                  <a:pt x="2522537" y="2462077"/>
                  <a:pt x="2561969" y="3259247"/>
                  <a:pt x="2390386" y="3394595"/>
                </a:cubicBezTo>
                <a:cubicBezTo>
                  <a:pt x="2218803" y="3529943"/>
                  <a:pt x="1927856" y="3058889"/>
                  <a:pt x="1718972" y="2998142"/>
                </a:cubicBezTo>
                <a:cubicBezTo>
                  <a:pt x="1510088" y="2937395"/>
                  <a:pt x="1369412" y="3074875"/>
                  <a:pt x="1137082" y="3030114"/>
                </a:cubicBezTo>
                <a:cubicBezTo>
                  <a:pt x="904752" y="2985353"/>
                  <a:pt x="511495" y="2925672"/>
                  <a:pt x="324992" y="2729577"/>
                </a:cubicBezTo>
                <a:cubicBezTo>
                  <a:pt x="138489" y="2533482"/>
                  <a:pt x="-61869" y="2182855"/>
                  <a:pt x="18061" y="1853543"/>
                </a:cubicBezTo>
                <a:cubicBezTo>
                  <a:pt x="97991" y="1524231"/>
                  <a:pt x="550927" y="929551"/>
                  <a:pt x="804572" y="753705"/>
                </a:cubicBezTo>
                <a:close/>
              </a:path>
            </a:pathLst>
          </a:custGeom>
          <a:solidFill>
            <a:srgbClr val="377EB8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Расстояние Громова–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Васерштейна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6746375" y="1799978"/>
            <a:ext cx="4116807" cy="4088450"/>
          </a:xfrm>
          <a:custGeom>
            <a:avLst/>
            <a:gdLst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54582 w 3694184"/>
              <a:gd name="connsiteY35" fmla="*/ 613863 h 3152442"/>
              <a:gd name="connsiteX36" fmla="*/ 773765 w 3694184"/>
              <a:gd name="connsiteY36" fmla="*/ 569102 h 3152442"/>
              <a:gd name="connsiteX37" fmla="*/ 780160 w 3694184"/>
              <a:gd name="connsiteY37" fmla="*/ 549919 h 3152442"/>
              <a:gd name="connsiteX38" fmla="*/ 792949 w 3694184"/>
              <a:gd name="connsiteY38" fmla="*/ 517947 h 3152442"/>
              <a:gd name="connsiteX39" fmla="*/ 799343 w 3694184"/>
              <a:gd name="connsiteY39" fmla="*/ 498764 h 3152442"/>
              <a:gd name="connsiteX40" fmla="*/ 831315 w 3694184"/>
              <a:gd name="connsiteY40" fmla="*/ 492369 h 3152442"/>
              <a:gd name="connsiteX41" fmla="*/ 876076 w 3694184"/>
              <a:gd name="connsiteY41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41793 w 3694184"/>
              <a:gd name="connsiteY34" fmla="*/ 633046 h 3152442"/>
              <a:gd name="connsiteX35" fmla="*/ 773765 w 3694184"/>
              <a:gd name="connsiteY35" fmla="*/ 569102 h 3152442"/>
              <a:gd name="connsiteX36" fmla="*/ 780160 w 3694184"/>
              <a:gd name="connsiteY36" fmla="*/ 549919 h 3152442"/>
              <a:gd name="connsiteX37" fmla="*/ 792949 w 3694184"/>
              <a:gd name="connsiteY37" fmla="*/ 517947 h 3152442"/>
              <a:gd name="connsiteX38" fmla="*/ 799343 w 3694184"/>
              <a:gd name="connsiteY38" fmla="*/ 498764 h 3152442"/>
              <a:gd name="connsiteX39" fmla="*/ 831315 w 3694184"/>
              <a:gd name="connsiteY39" fmla="*/ 492369 h 3152442"/>
              <a:gd name="connsiteX40" fmla="*/ 876076 w 3694184"/>
              <a:gd name="connsiteY40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799343 w 3694184"/>
              <a:gd name="connsiteY37" fmla="*/ 498764 h 3152442"/>
              <a:gd name="connsiteX38" fmla="*/ 831315 w 3694184"/>
              <a:gd name="connsiteY38" fmla="*/ 492369 h 3152442"/>
              <a:gd name="connsiteX39" fmla="*/ 876076 w 3694184"/>
              <a:gd name="connsiteY39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31315 w 3694184"/>
              <a:gd name="connsiteY37" fmla="*/ 492369 h 3152442"/>
              <a:gd name="connsiteX38" fmla="*/ 876076 w 3694184"/>
              <a:gd name="connsiteY38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792949 w 3694184"/>
              <a:gd name="connsiteY36" fmla="*/ 517947 h 3152442"/>
              <a:gd name="connsiteX37" fmla="*/ 876076 w 3694184"/>
              <a:gd name="connsiteY37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780160 w 3694184"/>
              <a:gd name="connsiteY35" fmla="*/ 549919 h 3152442"/>
              <a:gd name="connsiteX36" fmla="*/ 876076 w 3694184"/>
              <a:gd name="connsiteY36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773765 w 3694184"/>
              <a:gd name="connsiteY34" fmla="*/ 569102 h 3152442"/>
              <a:gd name="connsiteX35" fmla="*/ 876076 w 3694184"/>
              <a:gd name="connsiteY35" fmla="*/ 498764 h 3152442"/>
              <a:gd name="connsiteX0" fmla="*/ 876076 w 3694184"/>
              <a:gd name="connsiteY0" fmla="*/ 49876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34" fmla="*/ 876076 w 3694184"/>
              <a:gd name="connsiteY34" fmla="*/ 498764 h 3152442"/>
              <a:gd name="connsiteX0" fmla="*/ 729004 w 3694184"/>
              <a:gd name="connsiteY0" fmla="*/ 658624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33" fmla="*/ 729004 w 3694184"/>
              <a:gd name="connsiteY33" fmla="*/ 658624 h 3152442"/>
              <a:gd name="connsiteX0" fmla="*/ 709821 w 3694184"/>
              <a:gd name="connsiteY0" fmla="*/ 677807 h 3152442"/>
              <a:gd name="connsiteX1" fmla="*/ 876076 w 3694184"/>
              <a:gd name="connsiteY1" fmla="*/ 498764 h 3152442"/>
              <a:gd name="connsiteX2" fmla="*/ 908048 w 3694184"/>
              <a:gd name="connsiteY2" fmla="*/ 441214 h 3152442"/>
              <a:gd name="connsiteX3" fmla="*/ 1189402 w 3694184"/>
              <a:gd name="connsiteY3" fmla="*/ 300537 h 3152442"/>
              <a:gd name="connsiteX4" fmla="*/ 1835237 w 3694184"/>
              <a:gd name="connsiteY4" fmla="*/ 76733 h 3152442"/>
              <a:gd name="connsiteX5" fmla="*/ 2154957 w 3694184"/>
              <a:gd name="connsiteY5" fmla="*/ 12789 h 3152442"/>
              <a:gd name="connsiteX6" fmla="*/ 2679298 w 3694184"/>
              <a:gd name="connsiteY6" fmla="*/ 0 h 3152442"/>
              <a:gd name="connsiteX7" fmla="*/ 2858342 w 3694184"/>
              <a:gd name="connsiteY7" fmla="*/ 12789 h 3152442"/>
              <a:gd name="connsiteX8" fmla="*/ 3184456 w 3694184"/>
              <a:gd name="connsiteY8" fmla="*/ 89522 h 3152442"/>
              <a:gd name="connsiteX9" fmla="*/ 3606487 w 3694184"/>
              <a:gd name="connsiteY9" fmla="*/ 383664 h 3152442"/>
              <a:gd name="connsiteX10" fmla="*/ 3657642 w 3694184"/>
              <a:gd name="connsiteY10" fmla="*/ 479581 h 3152442"/>
              <a:gd name="connsiteX11" fmla="*/ 3638459 w 3694184"/>
              <a:gd name="connsiteY11" fmla="*/ 991133 h 3152442"/>
              <a:gd name="connsiteX12" fmla="*/ 3401866 w 3694184"/>
              <a:gd name="connsiteY12" fmla="*/ 1573024 h 3152442"/>
              <a:gd name="connsiteX13" fmla="*/ 2960652 w 3694184"/>
              <a:gd name="connsiteY13" fmla="*/ 2487424 h 3152442"/>
              <a:gd name="connsiteX14" fmla="*/ 2871130 w 3694184"/>
              <a:gd name="connsiteY14" fmla="*/ 2685651 h 3152442"/>
              <a:gd name="connsiteX15" fmla="*/ 2775214 w 3694184"/>
              <a:gd name="connsiteY15" fmla="*/ 2960610 h 3152442"/>
              <a:gd name="connsiteX16" fmla="*/ 2692087 w 3694184"/>
              <a:gd name="connsiteY16" fmla="*/ 3094892 h 3152442"/>
              <a:gd name="connsiteX17" fmla="*/ 2391550 w 3694184"/>
              <a:gd name="connsiteY17" fmla="*/ 3152442 h 3152442"/>
              <a:gd name="connsiteX18" fmla="*/ 2039858 w 3694184"/>
              <a:gd name="connsiteY18" fmla="*/ 3133259 h 3152442"/>
              <a:gd name="connsiteX19" fmla="*/ 1336473 w 3694184"/>
              <a:gd name="connsiteY19" fmla="*/ 2967004 h 3152442"/>
              <a:gd name="connsiteX20" fmla="*/ 792949 w 3694184"/>
              <a:gd name="connsiteY20" fmla="*/ 2864694 h 3152442"/>
              <a:gd name="connsiteX21" fmla="*/ 313368 w 3694184"/>
              <a:gd name="connsiteY21" fmla="*/ 2762383 h 3152442"/>
              <a:gd name="connsiteX22" fmla="*/ 198269 w 3694184"/>
              <a:gd name="connsiteY22" fmla="*/ 2736806 h 3152442"/>
              <a:gd name="connsiteX23" fmla="*/ 44803 w 3694184"/>
              <a:gd name="connsiteY23" fmla="*/ 2647284 h 3152442"/>
              <a:gd name="connsiteX24" fmla="*/ 19225 w 3694184"/>
              <a:gd name="connsiteY24" fmla="*/ 2589734 h 3152442"/>
              <a:gd name="connsiteX25" fmla="*/ 42 w 3694184"/>
              <a:gd name="connsiteY25" fmla="*/ 2493818 h 3152442"/>
              <a:gd name="connsiteX26" fmla="*/ 70381 w 3694184"/>
              <a:gd name="connsiteY26" fmla="*/ 1988660 h 3152442"/>
              <a:gd name="connsiteX27" fmla="*/ 191874 w 3694184"/>
              <a:gd name="connsiteY27" fmla="*/ 1541052 h 3152442"/>
              <a:gd name="connsiteX28" fmla="*/ 428467 w 3694184"/>
              <a:gd name="connsiteY28" fmla="*/ 1055077 h 3152442"/>
              <a:gd name="connsiteX29" fmla="*/ 549961 w 3694184"/>
              <a:gd name="connsiteY29" fmla="*/ 882428 h 3152442"/>
              <a:gd name="connsiteX30" fmla="*/ 581933 w 3694184"/>
              <a:gd name="connsiteY30" fmla="*/ 824878 h 3152442"/>
              <a:gd name="connsiteX31" fmla="*/ 671455 w 3694184"/>
              <a:gd name="connsiteY31" fmla="*/ 728962 h 3152442"/>
              <a:gd name="connsiteX32" fmla="*/ 709821 w 3694184"/>
              <a:gd name="connsiteY32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671455 w 3694184"/>
              <a:gd name="connsiteY30" fmla="*/ 728962 h 3152442"/>
              <a:gd name="connsiteX31" fmla="*/ 709821 w 3694184"/>
              <a:gd name="connsiteY31" fmla="*/ 677807 h 3152442"/>
              <a:gd name="connsiteX0" fmla="*/ 709821 w 3694184"/>
              <a:gd name="connsiteY0" fmla="*/ 677807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30" fmla="*/ 709821 w 3694184"/>
              <a:gd name="connsiteY30" fmla="*/ 677807 h 3152442"/>
              <a:gd name="connsiteX0" fmla="*/ 581933 w 3694184"/>
              <a:gd name="connsiteY0" fmla="*/ 824878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581933 w 3694184"/>
              <a:gd name="connsiteY29" fmla="*/ 824878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549961 w 3694184"/>
              <a:gd name="connsiteY28" fmla="*/ 882428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294185 w 3694184"/>
              <a:gd name="connsiteY28" fmla="*/ 863244 h 3152442"/>
              <a:gd name="connsiteX29" fmla="*/ 460439 w 3694184"/>
              <a:gd name="connsiteY29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28467 w 3694184"/>
              <a:gd name="connsiteY27" fmla="*/ 1055077 h 3152442"/>
              <a:gd name="connsiteX28" fmla="*/ 460439 w 3694184"/>
              <a:gd name="connsiteY28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191874 w 3694184"/>
              <a:gd name="connsiteY26" fmla="*/ 1541052 h 3152442"/>
              <a:gd name="connsiteX27" fmla="*/ 460439 w 3694184"/>
              <a:gd name="connsiteY27" fmla="*/ 588285 h 3152442"/>
              <a:gd name="connsiteX0" fmla="*/ 460439 w 3694184"/>
              <a:gd name="connsiteY0" fmla="*/ 588285 h 3152442"/>
              <a:gd name="connsiteX1" fmla="*/ 908048 w 3694184"/>
              <a:gd name="connsiteY1" fmla="*/ 441214 h 3152442"/>
              <a:gd name="connsiteX2" fmla="*/ 1189402 w 3694184"/>
              <a:gd name="connsiteY2" fmla="*/ 300537 h 3152442"/>
              <a:gd name="connsiteX3" fmla="*/ 1835237 w 3694184"/>
              <a:gd name="connsiteY3" fmla="*/ 76733 h 3152442"/>
              <a:gd name="connsiteX4" fmla="*/ 2154957 w 3694184"/>
              <a:gd name="connsiteY4" fmla="*/ 12789 h 3152442"/>
              <a:gd name="connsiteX5" fmla="*/ 2679298 w 3694184"/>
              <a:gd name="connsiteY5" fmla="*/ 0 h 3152442"/>
              <a:gd name="connsiteX6" fmla="*/ 2858342 w 3694184"/>
              <a:gd name="connsiteY6" fmla="*/ 12789 h 3152442"/>
              <a:gd name="connsiteX7" fmla="*/ 3184456 w 3694184"/>
              <a:gd name="connsiteY7" fmla="*/ 89522 h 3152442"/>
              <a:gd name="connsiteX8" fmla="*/ 3606487 w 3694184"/>
              <a:gd name="connsiteY8" fmla="*/ 383664 h 3152442"/>
              <a:gd name="connsiteX9" fmla="*/ 3657642 w 3694184"/>
              <a:gd name="connsiteY9" fmla="*/ 479581 h 3152442"/>
              <a:gd name="connsiteX10" fmla="*/ 3638459 w 3694184"/>
              <a:gd name="connsiteY10" fmla="*/ 991133 h 3152442"/>
              <a:gd name="connsiteX11" fmla="*/ 3401866 w 3694184"/>
              <a:gd name="connsiteY11" fmla="*/ 1573024 h 3152442"/>
              <a:gd name="connsiteX12" fmla="*/ 2960652 w 3694184"/>
              <a:gd name="connsiteY12" fmla="*/ 2487424 h 3152442"/>
              <a:gd name="connsiteX13" fmla="*/ 2871130 w 3694184"/>
              <a:gd name="connsiteY13" fmla="*/ 2685651 h 3152442"/>
              <a:gd name="connsiteX14" fmla="*/ 2775214 w 3694184"/>
              <a:gd name="connsiteY14" fmla="*/ 2960610 h 3152442"/>
              <a:gd name="connsiteX15" fmla="*/ 2692087 w 3694184"/>
              <a:gd name="connsiteY15" fmla="*/ 3094892 h 3152442"/>
              <a:gd name="connsiteX16" fmla="*/ 2391550 w 3694184"/>
              <a:gd name="connsiteY16" fmla="*/ 3152442 h 3152442"/>
              <a:gd name="connsiteX17" fmla="*/ 2039858 w 3694184"/>
              <a:gd name="connsiteY17" fmla="*/ 3133259 h 3152442"/>
              <a:gd name="connsiteX18" fmla="*/ 1336473 w 3694184"/>
              <a:gd name="connsiteY18" fmla="*/ 2967004 h 3152442"/>
              <a:gd name="connsiteX19" fmla="*/ 792949 w 3694184"/>
              <a:gd name="connsiteY19" fmla="*/ 2864694 h 3152442"/>
              <a:gd name="connsiteX20" fmla="*/ 313368 w 3694184"/>
              <a:gd name="connsiteY20" fmla="*/ 2762383 h 3152442"/>
              <a:gd name="connsiteX21" fmla="*/ 198269 w 3694184"/>
              <a:gd name="connsiteY21" fmla="*/ 2736806 h 3152442"/>
              <a:gd name="connsiteX22" fmla="*/ 44803 w 3694184"/>
              <a:gd name="connsiteY22" fmla="*/ 2647284 h 3152442"/>
              <a:gd name="connsiteX23" fmla="*/ 19225 w 3694184"/>
              <a:gd name="connsiteY23" fmla="*/ 2589734 h 3152442"/>
              <a:gd name="connsiteX24" fmla="*/ 42 w 3694184"/>
              <a:gd name="connsiteY24" fmla="*/ 2493818 h 3152442"/>
              <a:gd name="connsiteX25" fmla="*/ 70381 w 3694184"/>
              <a:gd name="connsiteY25" fmla="*/ 1988660 h 3152442"/>
              <a:gd name="connsiteX26" fmla="*/ 460439 w 3694184"/>
              <a:gd name="connsiteY26" fmla="*/ 588285 h 3152442"/>
              <a:gd name="connsiteX0" fmla="*/ 460439 w 3694184"/>
              <a:gd name="connsiteY0" fmla="*/ 588285 h 3152442"/>
              <a:gd name="connsiteX1" fmla="*/ 1189402 w 3694184"/>
              <a:gd name="connsiteY1" fmla="*/ 300537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638056 h 3202213"/>
              <a:gd name="connsiteX1" fmla="*/ 1387629 w 3694184"/>
              <a:gd name="connsiteY1" fmla="*/ 1546061 h 3202213"/>
              <a:gd name="connsiteX2" fmla="*/ 1835237 w 3694184"/>
              <a:gd name="connsiteY2" fmla="*/ 126504 h 3202213"/>
              <a:gd name="connsiteX3" fmla="*/ 2154957 w 3694184"/>
              <a:gd name="connsiteY3" fmla="*/ 62560 h 3202213"/>
              <a:gd name="connsiteX4" fmla="*/ 2679298 w 3694184"/>
              <a:gd name="connsiteY4" fmla="*/ 49771 h 3202213"/>
              <a:gd name="connsiteX5" fmla="*/ 2858342 w 3694184"/>
              <a:gd name="connsiteY5" fmla="*/ 62560 h 3202213"/>
              <a:gd name="connsiteX6" fmla="*/ 3184456 w 3694184"/>
              <a:gd name="connsiteY6" fmla="*/ 139293 h 3202213"/>
              <a:gd name="connsiteX7" fmla="*/ 3606487 w 3694184"/>
              <a:gd name="connsiteY7" fmla="*/ 433435 h 3202213"/>
              <a:gd name="connsiteX8" fmla="*/ 3657642 w 3694184"/>
              <a:gd name="connsiteY8" fmla="*/ 529352 h 3202213"/>
              <a:gd name="connsiteX9" fmla="*/ 3638459 w 3694184"/>
              <a:gd name="connsiteY9" fmla="*/ 1040904 h 3202213"/>
              <a:gd name="connsiteX10" fmla="*/ 3401866 w 3694184"/>
              <a:gd name="connsiteY10" fmla="*/ 1622795 h 3202213"/>
              <a:gd name="connsiteX11" fmla="*/ 2960652 w 3694184"/>
              <a:gd name="connsiteY11" fmla="*/ 2537195 h 3202213"/>
              <a:gd name="connsiteX12" fmla="*/ 2871130 w 3694184"/>
              <a:gd name="connsiteY12" fmla="*/ 2735422 h 3202213"/>
              <a:gd name="connsiteX13" fmla="*/ 2775214 w 3694184"/>
              <a:gd name="connsiteY13" fmla="*/ 3010381 h 3202213"/>
              <a:gd name="connsiteX14" fmla="*/ 2692087 w 3694184"/>
              <a:gd name="connsiteY14" fmla="*/ 3144663 h 3202213"/>
              <a:gd name="connsiteX15" fmla="*/ 2391550 w 3694184"/>
              <a:gd name="connsiteY15" fmla="*/ 3202213 h 3202213"/>
              <a:gd name="connsiteX16" fmla="*/ 2039858 w 3694184"/>
              <a:gd name="connsiteY16" fmla="*/ 3183030 h 3202213"/>
              <a:gd name="connsiteX17" fmla="*/ 1336473 w 3694184"/>
              <a:gd name="connsiteY17" fmla="*/ 3016775 h 3202213"/>
              <a:gd name="connsiteX18" fmla="*/ 792949 w 3694184"/>
              <a:gd name="connsiteY18" fmla="*/ 2914465 h 3202213"/>
              <a:gd name="connsiteX19" fmla="*/ 313368 w 3694184"/>
              <a:gd name="connsiteY19" fmla="*/ 2812154 h 3202213"/>
              <a:gd name="connsiteX20" fmla="*/ 198269 w 3694184"/>
              <a:gd name="connsiteY20" fmla="*/ 2786577 h 3202213"/>
              <a:gd name="connsiteX21" fmla="*/ 44803 w 3694184"/>
              <a:gd name="connsiteY21" fmla="*/ 2697055 h 3202213"/>
              <a:gd name="connsiteX22" fmla="*/ 19225 w 3694184"/>
              <a:gd name="connsiteY22" fmla="*/ 2639505 h 3202213"/>
              <a:gd name="connsiteX23" fmla="*/ 42 w 3694184"/>
              <a:gd name="connsiteY23" fmla="*/ 2543589 h 3202213"/>
              <a:gd name="connsiteX24" fmla="*/ 70381 w 3694184"/>
              <a:gd name="connsiteY24" fmla="*/ 2038431 h 3202213"/>
              <a:gd name="connsiteX25" fmla="*/ 460439 w 3694184"/>
              <a:gd name="connsiteY25" fmla="*/ 638056 h 3202213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154957 w 3694184"/>
              <a:gd name="connsiteY3" fmla="*/ 12789 h 3152442"/>
              <a:gd name="connsiteX4" fmla="*/ 2679298 w 3694184"/>
              <a:gd name="connsiteY4" fmla="*/ 0 h 3152442"/>
              <a:gd name="connsiteX5" fmla="*/ 2858342 w 3694184"/>
              <a:gd name="connsiteY5" fmla="*/ 12789 h 3152442"/>
              <a:gd name="connsiteX6" fmla="*/ 3184456 w 3694184"/>
              <a:gd name="connsiteY6" fmla="*/ 89522 h 3152442"/>
              <a:gd name="connsiteX7" fmla="*/ 3606487 w 3694184"/>
              <a:gd name="connsiteY7" fmla="*/ 383664 h 3152442"/>
              <a:gd name="connsiteX8" fmla="*/ 3657642 w 3694184"/>
              <a:gd name="connsiteY8" fmla="*/ 479581 h 3152442"/>
              <a:gd name="connsiteX9" fmla="*/ 3638459 w 3694184"/>
              <a:gd name="connsiteY9" fmla="*/ 991133 h 3152442"/>
              <a:gd name="connsiteX10" fmla="*/ 3401866 w 3694184"/>
              <a:gd name="connsiteY10" fmla="*/ 1573024 h 3152442"/>
              <a:gd name="connsiteX11" fmla="*/ 2960652 w 3694184"/>
              <a:gd name="connsiteY11" fmla="*/ 2487424 h 3152442"/>
              <a:gd name="connsiteX12" fmla="*/ 2871130 w 3694184"/>
              <a:gd name="connsiteY12" fmla="*/ 2685651 h 3152442"/>
              <a:gd name="connsiteX13" fmla="*/ 2775214 w 3694184"/>
              <a:gd name="connsiteY13" fmla="*/ 2960610 h 3152442"/>
              <a:gd name="connsiteX14" fmla="*/ 2692087 w 3694184"/>
              <a:gd name="connsiteY14" fmla="*/ 3094892 h 3152442"/>
              <a:gd name="connsiteX15" fmla="*/ 2391550 w 3694184"/>
              <a:gd name="connsiteY15" fmla="*/ 3152442 h 3152442"/>
              <a:gd name="connsiteX16" fmla="*/ 2039858 w 3694184"/>
              <a:gd name="connsiteY16" fmla="*/ 3133259 h 3152442"/>
              <a:gd name="connsiteX17" fmla="*/ 1336473 w 3694184"/>
              <a:gd name="connsiteY17" fmla="*/ 2967004 h 3152442"/>
              <a:gd name="connsiteX18" fmla="*/ 792949 w 3694184"/>
              <a:gd name="connsiteY18" fmla="*/ 2864694 h 3152442"/>
              <a:gd name="connsiteX19" fmla="*/ 313368 w 3694184"/>
              <a:gd name="connsiteY19" fmla="*/ 2762383 h 3152442"/>
              <a:gd name="connsiteX20" fmla="*/ 198269 w 3694184"/>
              <a:gd name="connsiteY20" fmla="*/ 2736806 h 3152442"/>
              <a:gd name="connsiteX21" fmla="*/ 44803 w 3694184"/>
              <a:gd name="connsiteY21" fmla="*/ 2647284 h 3152442"/>
              <a:gd name="connsiteX22" fmla="*/ 19225 w 3694184"/>
              <a:gd name="connsiteY22" fmla="*/ 2589734 h 3152442"/>
              <a:gd name="connsiteX23" fmla="*/ 42 w 3694184"/>
              <a:gd name="connsiteY23" fmla="*/ 2493818 h 3152442"/>
              <a:gd name="connsiteX24" fmla="*/ 70381 w 3694184"/>
              <a:gd name="connsiteY24" fmla="*/ 1988660 h 3152442"/>
              <a:gd name="connsiteX25" fmla="*/ 460439 w 3694184"/>
              <a:gd name="connsiteY25" fmla="*/ 588285 h 3152442"/>
              <a:gd name="connsiteX0" fmla="*/ 460439 w 3694184"/>
              <a:gd name="connsiteY0" fmla="*/ 588285 h 3152442"/>
              <a:gd name="connsiteX1" fmla="*/ 1195797 w 3694184"/>
              <a:gd name="connsiteY1" fmla="*/ 633046 h 3152442"/>
              <a:gd name="connsiteX2" fmla="*/ 1835237 w 3694184"/>
              <a:gd name="connsiteY2" fmla="*/ 76733 h 3152442"/>
              <a:gd name="connsiteX3" fmla="*/ 2679298 w 3694184"/>
              <a:gd name="connsiteY3" fmla="*/ 0 h 3152442"/>
              <a:gd name="connsiteX4" fmla="*/ 2858342 w 3694184"/>
              <a:gd name="connsiteY4" fmla="*/ 12789 h 3152442"/>
              <a:gd name="connsiteX5" fmla="*/ 3184456 w 3694184"/>
              <a:gd name="connsiteY5" fmla="*/ 89522 h 3152442"/>
              <a:gd name="connsiteX6" fmla="*/ 3606487 w 3694184"/>
              <a:gd name="connsiteY6" fmla="*/ 383664 h 3152442"/>
              <a:gd name="connsiteX7" fmla="*/ 3657642 w 3694184"/>
              <a:gd name="connsiteY7" fmla="*/ 479581 h 3152442"/>
              <a:gd name="connsiteX8" fmla="*/ 3638459 w 3694184"/>
              <a:gd name="connsiteY8" fmla="*/ 991133 h 3152442"/>
              <a:gd name="connsiteX9" fmla="*/ 3401866 w 3694184"/>
              <a:gd name="connsiteY9" fmla="*/ 1573024 h 3152442"/>
              <a:gd name="connsiteX10" fmla="*/ 2960652 w 3694184"/>
              <a:gd name="connsiteY10" fmla="*/ 2487424 h 3152442"/>
              <a:gd name="connsiteX11" fmla="*/ 2871130 w 3694184"/>
              <a:gd name="connsiteY11" fmla="*/ 2685651 h 3152442"/>
              <a:gd name="connsiteX12" fmla="*/ 2775214 w 3694184"/>
              <a:gd name="connsiteY12" fmla="*/ 2960610 h 3152442"/>
              <a:gd name="connsiteX13" fmla="*/ 2692087 w 3694184"/>
              <a:gd name="connsiteY13" fmla="*/ 3094892 h 3152442"/>
              <a:gd name="connsiteX14" fmla="*/ 2391550 w 3694184"/>
              <a:gd name="connsiteY14" fmla="*/ 3152442 h 3152442"/>
              <a:gd name="connsiteX15" fmla="*/ 2039858 w 3694184"/>
              <a:gd name="connsiteY15" fmla="*/ 3133259 h 3152442"/>
              <a:gd name="connsiteX16" fmla="*/ 1336473 w 3694184"/>
              <a:gd name="connsiteY16" fmla="*/ 2967004 h 3152442"/>
              <a:gd name="connsiteX17" fmla="*/ 792949 w 3694184"/>
              <a:gd name="connsiteY17" fmla="*/ 2864694 h 3152442"/>
              <a:gd name="connsiteX18" fmla="*/ 313368 w 3694184"/>
              <a:gd name="connsiteY18" fmla="*/ 2762383 h 3152442"/>
              <a:gd name="connsiteX19" fmla="*/ 198269 w 3694184"/>
              <a:gd name="connsiteY19" fmla="*/ 2736806 h 3152442"/>
              <a:gd name="connsiteX20" fmla="*/ 44803 w 3694184"/>
              <a:gd name="connsiteY20" fmla="*/ 2647284 h 3152442"/>
              <a:gd name="connsiteX21" fmla="*/ 19225 w 3694184"/>
              <a:gd name="connsiteY21" fmla="*/ 2589734 h 3152442"/>
              <a:gd name="connsiteX22" fmla="*/ 42 w 3694184"/>
              <a:gd name="connsiteY22" fmla="*/ 2493818 h 3152442"/>
              <a:gd name="connsiteX23" fmla="*/ 70381 w 3694184"/>
              <a:gd name="connsiteY23" fmla="*/ 1988660 h 3152442"/>
              <a:gd name="connsiteX24" fmla="*/ 460439 w 3694184"/>
              <a:gd name="connsiteY24" fmla="*/ 588285 h 3152442"/>
              <a:gd name="connsiteX0" fmla="*/ 460439 w 3694184"/>
              <a:gd name="connsiteY0" fmla="*/ 588285 h 3161201"/>
              <a:gd name="connsiteX1" fmla="*/ 1195797 w 3694184"/>
              <a:gd name="connsiteY1" fmla="*/ 633046 h 3161201"/>
              <a:gd name="connsiteX2" fmla="*/ 1835237 w 3694184"/>
              <a:gd name="connsiteY2" fmla="*/ 76733 h 3161201"/>
              <a:gd name="connsiteX3" fmla="*/ 2679298 w 3694184"/>
              <a:gd name="connsiteY3" fmla="*/ 0 h 3161201"/>
              <a:gd name="connsiteX4" fmla="*/ 2858342 w 3694184"/>
              <a:gd name="connsiteY4" fmla="*/ 12789 h 3161201"/>
              <a:gd name="connsiteX5" fmla="*/ 3184456 w 3694184"/>
              <a:gd name="connsiteY5" fmla="*/ 89522 h 3161201"/>
              <a:gd name="connsiteX6" fmla="*/ 3606487 w 3694184"/>
              <a:gd name="connsiteY6" fmla="*/ 383664 h 3161201"/>
              <a:gd name="connsiteX7" fmla="*/ 3657642 w 3694184"/>
              <a:gd name="connsiteY7" fmla="*/ 479581 h 3161201"/>
              <a:gd name="connsiteX8" fmla="*/ 3638459 w 3694184"/>
              <a:gd name="connsiteY8" fmla="*/ 991133 h 3161201"/>
              <a:gd name="connsiteX9" fmla="*/ 3401866 w 3694184"/>
              <a:gd name="connsiteY9" fmla="*/ 1573024 h 3161201"/>
              <a:gd name="connsiteX10" fmla="*/ 2960652 w 3694184"/>
              <a:gd name="connsiteY10" fmla="*/ 2487424 h 3161201"/>
              <a:gd name="connsiteX11" fmla="*/ 2871130 w 3694184"/>
              <a:gd name="connsiteY11" fmla="*/ 2685651 h 3161201"/>
              <a:gd name="connsiteX12" fmla="*/ 2775214 w 3694184"/>
              <a:gd name="connsiteY12" fmla="*/ 2960610 h 3161201"/>
              <a:gd name="connsiteX13" fmla="*/ 2692087 w 3694184"/>
              <a:gd name="connsiteY13" fmla="*/ 3094892 h 3161201"/>
              <a:gd name="connsiteX14" fmla="*/ 2391550 w 3694184"/>
              <a:gd name="connsiteY14" fmla="*/ 3152442 h 3161201"/>
              <a:gd name="connsiteX15" fmla="*/ 2039858 w 3694184"/>
              <a:gd name="connsiteY15" fmla="*/ 3133259 h 3161201"/>
              <a:gd name="connsiteX16" fmla="*/ 1374839 w 3694184"/>
              <a:gd name="connsiteY16" fmla="*/ 2832722 h 3161201"/>
              <a:gd name="connsiteX17" fmla="*/ 792949 w 3694184"/>
              <a:gd name="connsiteY17" fmla="*/ 2864694 h 3161201"/>
              <a:gd name="connsiteX18" fmla="*/ 313368 w 3694184"/>
              <a:gd name="connsiteY18" fmla="*/ 2762383 h 3161201"/>
              <a:gd name="connsiteX19" fmla="*/ 198269 w 3694184"/>
              <a:gd name="connsiteY19" fmla="*/ 2736806 h 3161201"/>
              <a:gd name="connsiteX20" fmla="*/ 44803 w 3694184"/>
              <a:gd name="connsiteY20" fmla="*/ 2647284 h 3161201"/>
              <a:gd name="connsiteX21" fmla="*/ 19225 w 3694184"/>
              <a:gd name="connsiteY21" fmla="*/ 2589734 h 3161201"/>
              <a:gd name="connsiteX22" fmla="*/ 42 w 3694184"/>
              <a:gd name="connsiteY22" fmla="*/ 2493818 h 3161201"/>
              <a:gd name="connsiteX23" fmla="*/ 70381 w 3694184"/>
              <a:gd name="connsiteY23" fmla="*/ 1988660 h 3161201"/>
              <a:gd name="connsiteX24" fmla="*/ 460439 w 3694184"/>
              <a:gd name="connsiteY24" fmla="*/ 588285 h 3161201"/>
              <a:gd name="connsiteX0" fmla="*/ 461073 w 3694818"/>
              <a:gd name="connsiteY0" fmla="*/ 588285 h 3161201"/>
              <a:gd name="connsiteX1" fmla="*/ 1196431 w 3694818"/>
              <a:gd name="connsiteY1" fmla="*/ 633046 h 3161201"/>
              <a:gd name="connsiteX2" fmla="*/ 1835871 w 3694818"/>
              <a:gd name="connsiteY2" fmla="*/ 76733 h 3161201"/>
              <a:gd name="connsiteX3" fmla="*/ 2679932 w 3694818"/>
              <a:gd name="connsiteY3" fmla="*/ 0 h 3161201"/>
              <a:gd name="connsiteX4" fmla="*/ 2858976 w 3694818"/>
              <a:gd name="connsiteY4" fmla="*/ 12789 h 3161201"/>
              <a:gd name="connsiteX5" fmla="*/ 3185090 w 3694818"/>
              <a:gd name="connsiteY5" fmla="*/ 89522 h 3161201"/>
              <a:gd name="connsiteX6" fmla="*/ 3607121 w 3694818"/>
              <a:gd name="connsiteY6" fmla="*/ 383664 h 3161201"/>
              <a:gd name="connsiteX7" fmla="*/ 3658276 w 3694818"/>
              <a:gd name="connsiteY7" fmla="*/ 479581 h 3161201"/>
              <a:gd name="connsiteX8" fmla="*/ 3639093 w 3694818"/>
              <a:gd name="connsiteY8" fmla="*/ 991133 h 3161201"/>
              <a:gd name="connsiteX9" fmla="*/ 3402500 w 3694818"/>
              <a:gd name="connsiteY9" fmla="*/ 1573024 h 3161201"/>
              <a:gd name="connsiteX10" fmla="*/ 2961286 w 3694818"/>
              <a:gd name="connsiteY10" fmla="*/ 2487424 h 3161201"/>
              <a:gd name="connsiteX11" fmla="*/ 2871764 w 3694818"/>
              <a:gd name="connsiteY11" fmla="*/ 2685651 h 3161201"/>
              <a:gd name="connsiteX12" fmla="*/ 2775848 w 3694818"/>
              <a:gd name="connsiteY12" fmla="*/ 2960610 h 3161201"/>
              <a:gd name="connsiteX13" fmla="*/ 2692721 w 3694818"/>
              <a:gd name="connsiteY13" fmla="*/ 3094892 h 3161201"/>
              <a:gd name="connsiteX14" fmla="*/ 2392184 w 3694818"/>
              <a:gd name="connsiteY14" fmla="*/ 3152442 h 3161201"/>
              <a:gd name="connsiteX15" fmla="*/ 2040492 w 3694818"/>
              <a:gd name="connsiteY15" fmla="*/ 3133259 h 3161201"/>
              <a:gd name="connsiteX16" fmla="*/ 1375473 w 3694818"/>
              <a:gd name="connsiteY16" fmla="*/ 2832722 h 3161201"/>
              <a:gd name="connsiteX17" fmla="*/ 793583 w 3694818"/>
              <a:gd name="connsiteY17" fmla="*/ 2864694 h 3161201"/>
              <a:gd name="connsiteX18" fmla="*/ 314002 w 3694818"/>
              <a:gd name="connsiteY18" fmla="*/ 2762383 h 3161201"/>
              <a:gd name="connsiteX19" fmla="*/ 198903 w 3694818"/>
              <a:gd name="connsiteY19" fmla="*/ 2736806 h 3161201"/>
              <a:gd name="connsiteX20" fmla="*/ 45437 w 3694818"/>
              <a:gd name="connsiteY20" fmla="*/ 2647284 h 3161201"/>
              <a:gd name="connsiteX21" fmla="*/ 676 w 3694818"/>
              <a:gd name="connsiteY21" fmla="*/ 2493818 h 3161201"/>
              <a:gd name="connsiteX22" fmla="*/ 71015 w 3694818"/>
              <a:gd name="connsiteY22" fmla="*/ 1988660 h 3161201"/>
              <a:gd name="connsiteX23" fmla="*/ 461073 w 3694818"/>
              <a:gd name="connsiteY23" fmla="*/ 588285 h 3161201"/>
              <a:gd name="connsiteX0" fmla="*/ 748197 w 3981942"/>
              <a:gd name="connsiteY0" fmla="*/ 588285 h 3161201"/>
              <a:gd name="connsiteX1" fmla="*/ 1483555 w 3981942"/>
              <a:gd name="connsiteY1" fmla="*/ 633046 h 3161201"/>
              <a:gd name="connsiteX2" fmla="*/ 2122995 w 3981942"/>
              <a:gd name="connsiteY2" fmla="*/ 76733 h 3161201"/>
              <a:gd name="connsiteX3" fmla="*/ 2967056 w 3981942"/>
              <a:gd name="connsiteY3" fmla="*/ 0 h 3161201"/>
              <a:gd name="connsiteX4" fmla="*/ 3146100 w 3981942"/>
              <a:gd name="connsiteY4" fmla="*/ 12789 h 3161201"/>
              <a:gd name="connsiteX5" fmla="*/ 3472214 w 3981942"/>
              <a:gd name="connsiteY5" fmla="*/ 89522 h 3161201"/>
              <a:gd name="connsiteX6" fmla="*/ 3894245 w 3981942"/>
              <a:gd name="connsiteY6" fmla="*/ 383664 h 3161201"/>
              <a:gd name="connsiteX7" fmla="*/ 3945400 w 3981942"/>
              <a:gd name="connsiteY7" fmla="*/ 479581 h 3161201"/>
              <a:gd name="connsiteX8" fmla="*/ 3926217 w 3981942"/>
              <a:gd name="connsiteY8" fmla="*/ 991133 h 3161201"/>
              <a:gd name="connsiteX9" fmla="*/ 3689624 w 3981942"/>
              <a:gd name="connsiteY9" fmla="*/ 1573024 h 3161201"/>
              <a:gd name="connsiteX10" fmla="*/ 3248410 w 3981942"/>
              <a:gd name="connsiteY10" fmla="*/ 2487424 h 3161201"/>
              <a:gd name="connsiteX11" fmla="*/ 3158888 w 3981942"/>
              <a:gd name="connsiteY11" fmla="*/ 2685651 h 3161201"/>
              <a:gd name="connsiteX12" fmla="*/ 3062972 w 3981942"/>
              <a:gd name="connsiteY12" fmla="*/ 2960610 h 3161201"/>
              <a:gd name="connsiteX13" fmla="*/ 2979845 w 3981942"/>
              <a:gd name="connsiteY13" fmla="*/ 3094892 h 3161201"/>
              <a:gd name="connsiteX14" fmla="*/ 2679308 w 3981942"/>
              <a:gd name="connsiteY14" fmla="*/ 3152442 h 3161201"/>
              <a:gd name="connsiteX15" fmla="*/ 2327616 w 3981942"/>
              <a:gd name="connsiteY15" fmla="*/ 3133259 h 3161201"/>
              <a:gd name="connsiteX16" fmla="*/ 1662597 w 3981942"/>
              <a:gd name="connsiteY16" fmla="*/ 2832722 h 3161201"/>
              <a:gd name="connsiteX17" fmla="*/ 1080707 w 3981942"/>
              <a:gd name="connsiteY17" fmla="*/ 2864694 h 3161201"/>
              <a:gd name="connsiteX18" fmla="*/ 601126 w 3981942"/>
              <a:gd name="connsiteY18" fmla="*/ 2762383 h 3161201"/>
              <a:gd name="connsiteX19" fmla="*/ 486027 w 3981942"/>
              <a:gd name="connsiteY19" fmla="*/ 2736806 h 3161201"/>
              <a:gd name="connsiteX20" fmla="*/ 332561 w 3981942"/>
              <a:gd name="connsiteY20" fmla="*/ 2647284 h 3161201"/>
              <a:gd name="connsiteX21" fmla="*/ 52 w 3981942"/>
              <a:gd name="connsiteY21" fmla="*/ 2493818 h 3161201"/>
              <a:gd name="connsiteX22" fmla="*/ 358139 w 3981942"/>
              <a:gd name="connsiteY22" fmla="*/ 1988660 h 3161201"/>
              <a:gd name="connsiteX23" fmla="*/ 748197 w 3981942"/>
              <a:gd name="connsiteY23" fmla="*/ 588285 h 3161201"/>
              <a:gd name="connsiteX0" fmla="*/ 436829 w 3670574"/>
              <a:gd name="connsiteY0" fmla="*/ 588285 h 3161201"/>
              <a:gd name="connsiteX1" fmla="*/ 1172187 w 3670574"/>
              <a:gd name="connsiteY1" fmla="*/ 633046 h 3161201"/>
              <a:gd name="connsiteX2" fmla="*/ 1811627 w 3670574"/>
              <a:gd name="connsiteY2" fmla="*/ 76733 h 3161201"/>
              <a:gd name="connsiteX3" fmla="*/ 2655688 w 3670574"/>
              <a:gd name="connsiteY3" fmla="*/ 0 h 3161201"/>
              <a:gd name="connsiteX4" fmla="*/ 2834732 w 3670574"/>
              <a:gd name="connsiteY4" fmla="*/ 12789 h 3161201"/>
              <a:gd name="connsiteX5" fmla="*/ 3160846 w 3670574"/>
              <a:gd name="connsiteY5" fmla="*/ 89522 h 3161201"/>
              <a:gd name="connsiteX6" fmla="*/ 3582877 w 3670574"/>
              <a:gd name="connsiteY6" fmla="*/ 383664 h 3161201"/>
              <a:gd name="connsiteX7" fmla="*/ 3634032 w 3670574"/>
              <a:gd name="connsiteY7" fmla="*/ 479581 h 3161201"/>
              <a:gd name="connsiteX8" fmla="*/ 3614849 w 3670574"/>
              <a:gd name="connsiteY8" fmla="*/ 991133 h 3161201"/>
              <a:gd name="connsiteX9" fmla="*/ 3378256 w 3670574"/>
              <a:gd name="connsiteY9" fmla="*/ 1573024 h 3161201"/>
              <a:gd name="connsiteX10" fmla="*/ 2937042 w 3670574"/>
              <a:gd name="connsiteY10" fmla="*/ 2487424 h 3161201"/>
              <a:gd name="connsiteX11" fmla="*/ 2847520 w 3670574"/>
              <a:gd name="connsiteY11" fmla="*/ 2685651 h 3161201"/>
              <a:gd name="connsiteX12" fmla="*/ 2751604 w 3670574"/>
              <a:gd name="connsiteY12" fmla="*/ 2960610 h 3161201"/>
              <a:gd name="connsiteX13" fmla="*/ 2668477 w 3670574"/>
              <a:gd name="connsiteY13" fmla="*/ 3094892 h 3161201"/>
              <a:gd name="connsiteX14" fmla="*/ 2367940 w 3670574"/>
              <a:gd name="connsiteY14" fmla="*/ 3152442 h 3161201"/>
              <a:gd name="connsiteX15" fmla="*/ 2016248 w 3670574"/>
              <a:gd name="connsiteY15" fmla="*/ 3133259 h 3161201"/>
              <a:gd name="connsiteX16" fmla="*/ 1351229 w 3670574"/>
              <a:gd name="connsiteY16" fmla="*/ 2832722 h 3161201"/>
              <a:gd name="connsiteX17" fmla="*/ 769339 w 3670574"/>
              <a:gd name="connsiteY17" fmla="*/ 2864694 h 3161201"/>
              <a:gd name="connsiteX18" fmla="*/ 289758 w 3670574"/>
              <a:gd name="connsiteY18" fmla="*/ 2762383 h 3161201"/>
              <a:gd name="connsiteX19" fmla="*/ 174659 w 3670574"/>
              <a:gd name="connsiteY19" fmla="*/ 2736806 h 3161201"/>
              <a:gd name="connsiteX20" fmla="*/ 21193 w 3670574"/>
              <a:gd name="connsiteY20" fmla="*/ 2647284 h 3161201"/>
              <a:gd name="connsiteX21" fmla="*/ 46771 w 3670574"/>
              <a:gd name="connsiteY21" fmla="*/ 1988660 h 3161201"/>
              <a:gd name="connsiteX22" fmla="*/ 436829 w 3670574"/>
              <a:gd name="connsiteY22" fmla="*/ 588285 h 3161201"/>
              <a:gd name="connsiteX0" fmla="*/ 538008 w 3771753"/>
              <a:gd name="connsiteY0" fmla="*/ 588285 h 3161201"/>
              <a:gd name="connsiteX1" fmla="*/ 1273366 w 3771753"/>
              <a:gd name="connsiteY1" fmla="*/ 633046 h 3161201"/>
              <a:gd name="connsiteX2" fmla="*/ 1912806 w 3771753"/>
              <a:gd name="connsiteY2" fmla="*/ 76733 h 3161201"/>
              <a:gd name="connsiteX3" fmla="*/ 2756867 w 3771753"/>
              <a:gd name="connsiteY3" fmla="*/ 0 h 3161201"/>
              <a:gd name="connsiteX4" fmla="*/ 2935911 w 3771753"/>
              <a:gd name="connsiteY4" fmla="*/ 12789 h 3161201"/>
              <a:gd name="connsiteX5" fmla="*/ 3262025 w 3771753"/>
              <a:gd name="connsiteY5" fmla="*/ 89522 h 3161201"/>
              <a:gd name="connsiteX6" fmla="*/ 3684056 w 3771753"/>
              <a:gd name="connsiteY6" fmla="*/ 383664 h 3161201"/>
              <a:gd name="connsiteX7" fmla="*/ 3735211 w 3771753"/>
              <a:gd name="connsiteY7" fmla="*/ 479581 h 3161201"/>
              <a:gd name="connsiteX8" fmla="*/ 3716028 w 3771753"/>
              <a:gd name="connsiteY8" fmla="*/ 991133 h 3161201"/>
              <a:gd name="connsiteX9" fmla="*/ 3479435 w 3771753"/>
              <a:gd name="connsiteY9" fmla="*/ 1573024 h 3161201"/>
              <a:gd name="connsiteX10" fmla="*/ 3038221 w 3771753"/>
              <a:gd name="connsiteY10" fmla="*/ 2487424 h 3161201"/>
              <a:gd name="connsiteX11" fmla="*/ 2948699 w 3771753"/>
              <a:gd name="connsiteY11" fmla="*/ 2685651 h 3161201"/>
              <a:gd name="connsiteX12" fmla="*/ 2852783 w 3771753"/>
              <a:gd name="connsiteY12" fmla="*/ 2960610 h 3161201"/>
              <a:gd name="connsiteX13" fmla="*/ 2769656 w 3771753"/>
              <a:gd name="connsiteY13" fmla="*/ 3094892 h 3161201"/>
              <a:gd name="connsiteX14" fmla="*/ 2469119 w 3771753"/>
              <a:gd name="connsiteY14" fmla="*/ 3152442 h 3161201"/>
              <a:gd name="connsiteX15" fmla="*/ 2117427 w 3771753"/>
              <a:gd name="connsiteY15" fmla="*/ 3133259 h 3161201"/>
              <a:gd name="connsiteX16" fmla="*/ 1452408 w 3771753"/>
              <a:gd name="connsiteY16" fmla="*/ 2832722 h 3161201"/>
              <a:gd name="connsiteX17" fmla="*/ 870518 w 3771753"/>
              <a:gd name="connsiteY17" fmla="*/ 2864694 h 3161201"/>
              <a:gd name="connsiteX18" fmla="*/ 390937 w 3771753"/>
              <a:gd name="connsiteY18" fmla="*/ 2762383 h 3161201"/>
              <a:gd name="connsiteX19" fmla="*/ 275838 w 3771753"/>
              <a:gd name="connsiteY19" fmla="*/ 2736806 h 3161201"/>
              <a:gd name="connsiteX20" fmla="*/ 122372 w 3771753"/>
              <a:gd name="connsiteY20" fmla="*/ 2647284 h 3161201"/>
              <a:gd name="connsiteX21" fmla="*/ 20062 w 3771753"/>
              <a:gd name="connsiteY21" fmla="*/ 1911927 h 3161201"/>
              <a:gd name="connsiteX22" fmla="*/ 538008 w 3771753"/>
              <a:gd name="connsiteY22" fmla="*/ 588285 h 3161201"/>
              <a:gd name="connsiteX0" fmla="*/ 795463 w 4029208"/>
              <a:gd name="connsiteY0" fmla="*/ 588285 h 3161201"/>
              <a:gd name="connsiteX1" fmla="*/ 1530821 w 4029208"/>
              <a:gd name="connsiteY1" fmla="*/ 633046 h 3161201"/>
              <a:gd name="connsiteX2" fmla="*/ 2170261 w 4029208"/>
              <a:gd name="connsiteY2" fmla="*/ 76733 h 3161201"/>
              <a:gd name="connsiteX3" fmla="*/ 3014322 w 4029208"/>
              <a:gd name="connsiteY3" fmla="*/ 0 h 3161201"/>
              <a:gd name="connsiteX4" fmla="*/ 3193366 w 4029208"/>
              <a:gd name="connsiteY4" fmla="*/ 12789 h 3161201"/>
              <a:gd name="connsiteX5" fmla="*/ 3519480 w 4029208"/>
              <a:gd name="connsiteY5" fmla="*/ 89522 h 3161201"/>
              <a:gd name="connsiteX6" fmla="*/ 3941511 w 4029208"/>
              <a:gd name="connsiteY6" fmla="*/ 383664 h 3161201"/>
              <a:gd name="connsiteX7" fmla="*/ 3992666 w 4029208"/>
              <a:gd name="connsiteY7" fmla="*/ 479581 h 3161201"/>
              <a:gd name="connsiteX8" fmla="*/ 3973483 w 4029208"/>
              <a:gd name="connsiteY8" fmla="*/ 991133 h 3161201"/>
              <a:gd name="connsiteX9" fmla="*/ 3736890 w 4029208"/>
              <a:gd name="connsiteY9" fmla="*/ 1573024 h 3161201"/>
              <a:gd name="connsiteX10" fmla="*/ 3295676 w 4029208"/>
              <a:gd name="connsiteY10" fmla="*/ 2487424 h 3161201"/>
              <a:gd name="connsiteX11" fmla="*/ 3206154 w 4029208"/>
              <a:gd name="connsiteY11" fmla="*/ 2685651 h 3161201"/>
              <a:gd name="connsiteX12" fmla="*/ 3110238 w 4029208"/>
              <a:gd name="connsiteY12" fmla="*/ 2960610 h 3161201"/>
              <a:gd name="connsiteX13" fmla="*/ 3027111 w 4029208"/>
              <a:gd name="connsiteY13" fmla="*/ 3094892 h 3161201"/>
              <a:gd name="connsiteX14" fmla="*/ 2726574 w 4029208"/>
              <a:gd name="connsiteY14" fmla="*/ 3152442 h 3161201"/>
              <a:gd name="connsiteX15" fmla="*/ 2374882 w 4029208"/>
              <a:gd name="connsiteY15" fmla="*/ 3133259 h 3161201"/>
              <a:gd name="connsiteX16" fmla="*/ 1709863 w 4029208"/>
              <a:gd name="connsiteY16" fmla="*/ 2832722 h 3161201"/>
              <a:gd name="connsiteX17" fmla="*/ 1127973 w 4029208"/>
              <a:gd name="connsiteY17" fmla="*/ 2864694 h 3161201"/>
              <a:gd name="connsiteX18" fmla="*/ 648392 w 4029208"/>
              <a:gd name="connsiteY18" fmla="*/ 2762383 h 3161201"/>
              <a:gd name="connsiteX19" fmla="*/ 533293 w 4029208"/>
              <a:gd name="connsiteY19" fmla="*/ 2736806 h 3161201"/>
              <a:gd name="connsiteX20" fmla="*/ 379827 w 4029208"/>
              <a:gd name="connsiteY20" fmla="*/ 2647284 h 3161201"/>
              <a:gd name="connsiteX21" fmla="*/ 8952 w 4029208"/>
              <a:gd name="connsiteY21" fmla="*/ 1688123 h 3161201"/>
              <a:gd name="connsiteX22" fmla="*/ 795463 w 4029208"/>
              <a:gd name="connsiteY22" fmla="*/ 588285 h 3161201"/>
              <a:gd name="connsiteX0" fmla="*/ 789420 w 4023165"/>
              <a:gd name="connsiteY0" fmla="*/ 588285 h 3161201"/>
              <a:gd name="connsiteX1" fmla="*/ 1524778 w 4023165"/>
              <a:gd name="connsiteY1" fmla="*/ 633046 h 3161201"/>
              <a:gd name="connsiteX2" fmla="*/ 2164218 w 4023165"/>
              <a:gd name="connsiteY2" fmla="*/ 76733 h 3161201"/>
              <a:gd name="connsiteX3" fmla="*/ 3008279 w 4023165"/>
              <a:gd name="connsiteY3" fmla="*/ 0 h 3161201"/>
              <a:gd name="connsiteX4" fmla="*/ 3187323 w 4023165"/>
              <a:gd name="connsiteY4" fmla="*/ 12789 h 3161201"/>
              <a:gd name="connsiteX5" fmla="*/ 3513437 w 4023165"/>
              <a:gd name="connsiteY5" fmla="*/ 89522 h 3161201"/>
              <a:gd name="connsiteX6" fmla="*/ 3935468 w 4023165"/>
              <a:gd name="connsiteY6" fmla="*/ 383664 h 3161201"/>
              <a:gd name="connsiteX7" fmla="*/ 3986623 w 4023165"/>
              <a:gd name="connsiteY7" fmla="*/ 479581 h 3161201"/>
              <a:gd name="connsiteX8" fmla="*/ 3967440 w 4023165"/>
              <a:gd name="connsiteY8" fmla="*/ 991133 h 3161201"/>
              <a:gd name="connsiteX9" fmla="*/ 3730847 w 4023165"/>
              <a:gd name="connsiteY9" fmla="*/ 1573024 h 3161201"/>
              <a:gd name="connsiteX10" fmla="*/ 3289633 w 4023165"/>
              <a:gd name="connsiteY10" fmla="*/ 2487424 h 3161201"/>
              <a:gd name="connsiteX11" fmla="*/ 3200111 w 4023165"/>
              <a:gd name="connsiteY11" fmla="*/ 2685651 h 3161201"/>
              <a:gd name="connsiteX12" fmla="*/ 3104195 w 4023165"/>
              <a:gd name="connsiteY12" fmla="*/ 2960610 h 3161201"/>
              <a:gd name="connsiteX13" fmla="*/ 3021068 w 4023165"/>
              <a:gd name="connsiteY13" fmla="*/ 3094892 h 3161201"/>
              <a:gd name="connsiteX14" fmla="*/ 2720531 w 4023165"/>
              <a:gd name="connsiteY14" fmla="*/ 3152442 h 3161201"/>
              <a:gd name="connsiteX15" fmla="*/ 2368839 w 4023165"/>
              <a:gd name="connsiteY15" fmla="*/ 3133259 h 3161201"/>
              <a:gd name="connsiteX16" fmla="*/ 1703820 w 4023165"/>
              <a:gd name="connsiteY16" fmla="*/ 2832722 h 3161201"/>
              <a:gd name="connsiteX17" fmla="*/ 1121930 w 4023165"/>
              <a:gd name="connsiteY17" fmla="*/ 2864694 h 3161201"/>
              <a:gd name="connsiteX18" fmla="*/ 642349 w 4023165"/>
              <a:gd name="connsiteY18" fmla="*/ 2762383 h 3161201"/>
              <a:gd name="connsiteX19" fmla="*/ 527250 w 4023165"/>
              <a:gd name="connsiteY19" fmla="*/ 2736806 h 3161201"/>
              <a:gd name="connsiteX20" fmla="*/ 2909 w 4023165"/>
              <a:gd name="connsiteY20" fmla="*/ 1688123 h 3161201"/>
              <a:gd name="connsiteX21" fmla="*/ 789420 w 4023165"/>
              <a:gd name="connsiteY21" fmla="*/ 588285 h 3161201"/>
              <a:gd name="connsiteX0" fmla="*/ 800650 w 4034395"/>
              <a:gd name="connsiteY0" fmla="*/ 588285 h 3161201"/>
              <a:gd name="connsiteX1" fmla="*/ 1536008 w 4034395"/>
              <a:gd name="connsiteY1" fmla="*/ 633046 h 3161201"/>
              <a:gd name="connsiteX2" fmla="*/ 2175448 w 4034395"/>
              <a:gd name="connsiteY2" fmla="*/ 76733 h 3161201"/>
              <a:gd name="connsiteX3" fmla="*/ 3019509 w 4034395"/>
              <a:gd name="connsiteY3" fmla="*/ 0 h 3161201"/>
              <a:gd name="connsiteX4" fmla="*/ 3198553 w 4034395"/>
              <a:gd name="connsiteY4" fmla="*/ 12789 h 3161201"/>
              <a:gd name="connsiteX5" fmla="*/ 3524667 w 4034395"/>
              <a:gd name="connsiteY5" fmla="*/ 89522 h 3161201"/>
              <a:gd name="connsiteX6" fmla="*/ 3946698 w 4034395"/>
              <a:gd name="connsiteY6" fmla="*/ 383664 h 3161201"/>
              <a:gd name="connsiteX7" fmla="*/ 3997853 w 4034395"/>
              <a:gd name="connsiteY7" fmla="*/ 479581 h 3161201"/>
              <a:gd name="connsiteX8" fmla="*/ 3978670 w 4034395"/>
              <a:gd name="connsiteY8" fmla="*/ 991133 h 3161201"/>
              <a:gd name="connsiteX9" fmla="*/ 3742077 w 4034395"/>
              <a:gd name="connsiteY9" fmla="*/ 1573024 h 3161201"/>
              <a:gd name="connsiteX10" fmla="*/ 3300863 w 4034395"/>
              <a:gd name="connsiteY10" fmla="*/ 2487424 h 3161201"/>
              <a:gd name="connsiteX11" fmla="*/ 3211341 w 4034395"/>
              <a:gd name="connsiteY11" fmla="*/ 2685651 h 3161201"/>
              <a:gd name="connsiteX12" fmla="*/ 3115425 w 4034395"/>
              <a:gd name="connsiteY12" fmla="*/ 2960610 h 3161201"/>
              <a:gd name="connsiteX13" fmla="*/ 3032298 w 4034395"/>
              <a:gd name="connsiteY13" fmla="*/ 3094892 h 3161201"/>
              <a:gd name="connsiteX14" fmla="*/ 2731761 w 4034395"/>
              <a:gd name="connsiteY14" fmla="*/ 3152442 h 3161201"/>
              <a:gd name="connsiteX15" fmla="*/ 2380069 w 4034395"/>
              <a:gd name="connsiteY15" fmla="*/ 3133259 h 3161201"/>
              <a:gd name="connsiteX16" fmla="*/ 1715050 w 4034395"/>
              <a:gd name="connsiteY16" fmla="*/ 2832722 h 3161201"/>
              <a:gd name="connsiteX17" fmla="*/ 1133160 w 4034395"/>
              <a:gd name="connsiteY17" fmla="*/ 2864694 h 3161201"/>
              <a:gd name="connsiteX18" fmla="*/ 653579 w 4034395"/>
              <a:gd name="connsiteY18" fmla="*/ 2762383 h 3161201"/>
              <a:gd name="connsiteX19" fmla="*/ 321070 w 4034395"/>
              <a:gd name="connsiteY19" fmla="*/ 2564157 h 3161201"/>
              <a:gd name="connsiteX20" fmla="*/ 14139 w 4034395"/>
              <a:gd name="connsiteY20" fmla="*/ 1688123 h 3161201"/>
              <a:gd name="connsiteX21" fmla="*/ 800650 w 4034395"/>
              <a:gd name="connsiteY21" fmla="*/ 588285 h 3161201"/>
              <a:gd name="connsiteX0" fmla="*/ 804572 w 4038317"/>
              <a:gd name="connsiteY0" fmla="*/ 588285 h 3161201"/>
              <a:gd name="connsiteX1" fmla="*/ 1539930 w 4038317"/>
              <a:gd name="connsiteY1" fmla="*/ 633046 h 3161201"/>
              <a:gd name="connsiteX2" fmla="*/ 2179370 w 4038317"/>
              <a:gd name="connsiteY2" fmla="*/ 76733 h 3161201"/>
              <a:gd name="connsiteX3" fmla="*/ 3023431 w 4038317"/>
              <a:gd name="connsiteY3" fmla="*/ 0 h 3161201"/>
              <a:gd name="connsiteX4" fmla="*/ 3202475 w 4038317"/>
              <a:gd name="connsiteY4" fmla="*/ 12789 h 3161201"/>
              <a:gd name="connsiteX5" fmla="*/ 3528589 w 4038317"/>
              <a:gd name="connsiteY5" fmla="*/ 89522 h 3161201"/>
              <a:gd name="connsiteX6" fmla="*/ 3950620 w 4038317"/>
              <a:gd name="connsiteY6" fmla="*/ 383664 h 3161201"/>
              <a:gd name="connsiteX7" fmla="*/ 4001775 w 4038317"/>
              <a:gd name="connsiteY7" fmla="*/ 479581 h 3161201"/>
              <a:gd name="connsiteX8" fmla="*/ 3982592 w 4038317"/>
              <a:gd name="connsiteY8" fmla="*/ 991133 h 3161201"/>
              <a:gd name="connsiteX9" fmla="*/ 3745999 w 4038317"/>
              <a:gd name="connsiteY9" fmla="*/ 1573024 h 3161201"/>
              <a:gd name="connsiteX10" fmla="*/ 3304785 w 4038317"/>
              <a:gd name="connsiteY10" fmla="*/ 2487424 h 3161201"/>
              <a:gd name="connsiteX11" fmla="*/ 3215263 w 4038317"/>
              <a:gd name="connsiteY11" fmla="*/ 2685651 h 3161201"/>
              <a:gd name="connsiteX12" fmla="*/ 3119347 w 4038317"/>
              <a:gd name="connsiteY12" fmla="*/ 2960610 h 3161201"/>
              <a:gd name="connsiteX13" fmla="*/ 3036220 w 4038317"/>
              <a:gd name="connsiteY13" fmla="*/ 3094892 h 3161201"/>
              <a:gd name="connsiteX14" fmla="*/ 2735683 w 4038317"/>
              <a:gd name="connsiteY14" fmla="*/ 3152442 h 3161201"/>
              <a:gd name="connsiteX15" fmla="*/ 2383991 w 4038317"/>
              <a:gd name="connsiteY15" fmla="*/ 3133259 h 3161201"/>
              <a:gd name="connsiteX16" fmla="*/ 1718972 w 4038317"/>
              <a:gd name="connsiteY16" fmla="*/ 2832722 h 3161201"/>
              <a:gd name="connsiteX17" fmla="*/ 1137082 w 4038317"/>
              <a:gd name="connsiteY17" fmla="*/ 2864694 h 3161201"/>
              <a:gd name="connsiteX18" fmla="*/ 324992 w 4038317"/>
              <a:gd name="connsiteY18" fmla="*/ 2564157 h 3161201"/>
              <a:gd name="connsiteX19" fmla="*/ 18061 w 4038317"/>
              <a:gd name="connsiteY19" fmla="*/ 1688123 h 3161201"/>
              <a:gd name="connsiteX20" fmla="*/ 804572 w 4038317"/>
              <a:gd name="connsiteY20" fmla="*/ 588285 h 3161201"/>
              <a:gd name="connsiteX0" fmla="*/ 804572 w 4038317"/>
              <a:gd name="connsiteY0" fmla="*/ 588285 h 3149833"/>
              <a:gd name="connsiteX1" fmla="*/ 1539930 w 4038317"/>
              <a:gd name="connsiteY1" fmla="*/ 633046 h 3149833"/>
              <a:gd name="connsiteX2" fmla="*/ 2179370 w 4038317"/>
              <a:gd name="connsiteY2" fmla="*/ 76733 h 3149833"/>
              <a:gd name="connsiteX3" fmla="*/ 3023431 w 4038317"/>
              <a:gd name="connsiteY3" fmla="*/ 0 h 3149833"/>
              <a:gd name="connsiteX4" fmla="*/ 3202475 w 4038317"/>
              <a:gd name="connsiteY4" fmla="*/ 12789 h 3149833"/>
              <a:gd name="connsiteX5" fmla="*/ 3528589 w 4038317"/>
              <a:gd name="connsiteY5" fmla="*/ 89522 h 3149833"/>
              <a:gd name="connsiteX6" fmla="*/ 3950620 w 4038317"/>
              <a:gd name="connsiteY6" fmla="*/ 383664 h 3149833"/>
              <a:gd name="connsiteX7" fmla="*/ 4001775 w 4038317"/>
              <a:gd name="connsiteY7" fmla="*/ 479581 h 3149833"/>
              <a:gd name="connsiteX8" fmla="*/ 3982592 w 4038317"/>
              <a:gd name="connsiteY8" fmla="*/ 991133 h 3149833"/>
              <a:gd name="connsiteX9" fmla="*/ 3745999 w 4038317"/>
              <a:gd name="connsiteY9" fmla="*/ 1573024 h 3149833"/>
              <a:gd name="connsiteX10" fmla="*/ 3304785 w 4038317"/>
              <a:gd name="connsiteY10" fmla="*/ 2487424 h 3149833"/>
              <a:gd name="connsiteX11" fmla="*/ 3215263 w 4038317"/>
              <a:gd name="connsiteY11" fmla="*/ 2685651 h 3149833"/>
              <a:gd name="connsiteX12" fmla="*/ 3119347 w 4038317"/>
              <a:gd name="connsiteY12" fmla="*/ 2960610 h 3149833"/>
              <a:gd name="connsiteX13" fmla="*/ 3036220 w 4038317"/>
              <a:gd name="connsiteY13" fmla="*/ 3094892 h 3149833"/>
              <a:gd name="connsiteX14" fmla="*/ 2383991 w 4038317"/>
              <a:gd name="connsiteY14" fmla="*/ 3133259 h 3149833"/>
              <a:gd name="connsiteX15" fmla="*/ 1718972 w 4038317"/>
              <a:gd name="connsiteY15" fmla="*/ 2832722 h 3149833"/>
              <a:gd name="connsiteX16" fmla="*/ 1137082 w 4038317"/>
              <a:gd name="connsiteY16" fmla="*/ 2864694 h 3149833"/>
              <a:gd name="connsiteX17" fmla="*/ 324992 w 4038317"/>
              <a:gd name="connsiteY17" fmla="*/ 2564157 h 3149833"/>
              <a:gd name="connsiteX18" fmla="*/ 18061 w 4038317"/>
              <a:gd name="connsiteY18" fmla="*/ 1688123 h 3149833"/>
              <a:gd name="connsiteX19" fmla="*/ 804572 w 4038317"/>
              <a:gd name="connsiteY19" fmla="*/ 588285 h 3149833"/>
              <a:gd name="connsiteX0" fmla="*/ 804572 w 4038317"/>
              <a:gd name="connsiteY0" fmla="*/ 588285 h 3160115"/>
              <a:gd name="connsiteX1" fmla="*/ 1539930 w 4038317"/>
              <a:gd name="connsiteY1" fmla="*/ 633046 h 3160115"/>
              <a:gd name="connsiteX2" fmla="*/ 2179370 w 4038317"/>
              <a:gd name="connsiteY2" fmla="*/ 76733 h 3160115"/>
              <a:gd name="connsiteX3" fmla="*/ 3023431 w 4038317"/>
              <a:gd name="connsiteY3" fmla="*/ 0 h 3160115"/>
              <a:gd name="connsiteX4" fmla="*/ 3202475 w 4038317"/>
              <a:gd name="connsiteY4" fmla="*/ 12789 h 3160115"/>
              <a:gd name="connsiteX5" fmla="*/ 3528589 w 4038317"/>
              <a:gd name="connsiteY5" fmla="*/ 89522 h 3160115"/>
              <a:gd name="connsiteX6" fmla="*/ 3950620 w 4038317"/>
              <a:gd name="connsiteY6" fmla="*/ 383664 h 3160115"/>
              <a:gd name="connsiteX7" fmla="*/ 4001775 w 4038317"/>
              <a:gd name="connsiteY7" fmla="*/ 479581 h 3160115"/>
              <a:gd name="connsiteX8" fmla="*/ 3982592 w 4038317"/>
              <a:gd name="connsiteY8" fmla="*/ 991133 h 3160115"/>
              <a:gd name="connsiteX9" fmla="*/ 3745999 w 4038317"/>
              <a:gd name="connsiteY9" fmla="*/ 1573024 h 3160115"/>
              <a:gd name="connsiteX10" fmla="*/ 3304785 w 4038317"/>
              <a:gd name="connsiteY10" fmla="*/ 2487424 h 3160115"/>
              <a:gd name="connsiteX11" fmla="*/ 3215263 w 4038317"/>
              <a:gd name="connsiteY11" fmla="*/ 2685651 h 3160115"/>
              <a:gd name="connsiteX12" fmla="*/ 3036220 w 4038317"/>
              <a:gd name="connsiteY12" fmla="*/ 3094892 h 3160115"/>
              <a:gd name="connsiteX13" fmla="*/ 2383991 w 4038317"/>
              <a:gd name="connsiteY13" fmla="*/ 3133259 h 3160115"/>
              <a:gd name="connsiteX14" fmla="*/ 1718972 w 4038317"/>
              <a:gd name="connsiteY14" fmla="*/ 2832722 h 3160115"/>
              <a:gd name="connsiteX15" fmla="*/ 1137082 w 4038317"/>
              <a:gd name="connsiteY15" fmla="*/ 2864694 h 3160115"/>
              <a:gd name="connsiteX16" fmla="*/ 324992 w 4038317"/>
              <a:gd name="connsiteY16" fmla="*/ 2564157 h 3160115"/>
              <a:gd name="connsiteX17" fmla="*/ 18061 w 4038317"/>
              <a:gd name="connsiteY17" fmla="*/ 1688123 h 3160115"/>
              <a:gd name="connsiteX18" fmla="*/ 804572 w 4038317"/>
              <a:gd name="connsiteY18" fmla="*/ 588285 h 3160115"/>
              <a:gd name="connsiteX0" fmla="*/ 804572 w 4038317"/>
              <a:gd name="connsiteY0" fmla="*/ 588285 h 3170928"/>
              <a:gd name="connsiteX1" fmla="*/ 1539930 w 4038317"/>
              <a:gd name="connsiteY1" fmla="*/ 633046 h 3170928"/>
              <a:gd name="connsiteX2" fmla="*/ 2179370 w 4038317"/>
              <a:gd name="connsiteY2" fmla="*/ 76733 h 3170928"/>
              <a:gd name="connsiteX3" fmla="*/ 3023431 w 4038317"/>
              <a:gd name="connsiteY3" fmla="*/ 0 h 3170928"/>
              <a:gd name="connsiteX4" fmla="*/ 3202475 w 4038317"/>
              <a:gd name="connsiteY4" fmla="*/ 12789 h 3170928"/>
              <a:gd name="connsiteX5" fmla="*/ 3528589 w 4038317"/>
              <a:gd name="connsiteY5" fmla="*/ 89522 h 3170928"/>
              <a:gd name="connsiteX6" fmla="*/ 3950620 w 4038317"/>
              <a:gd name="connsiteY6" fmla="*/ 383664 h 3170928"/>
              <a:gd name="connsiteX7" fmla="*/ 4001775 w 4038317"/>
              <a:gd name="connsiteY7" fmla="*/ 479581 h 3170928"/>
              <a:gd name="connsiteX8" fmla="*/ 3982592 w 4038317"/>
              <a:gd name="connsiteY8" fmla="*/ 991133 h 3170928"/>
              <a:gd name="connsiteX9" fmla="*/ 3745999 w 4038317"/>
              <a:gd name="connsiteY9" fmla="*/ 1573024 h 3170928"/>
              <a:gd name="connsiteX10" fmla="*/ 3304785 w 4038317"/>
              <a:gd name="connsiteY10" fmla="*/ 2487424 h 3170928"/>
              <a:gd name="connsiteX11" fmla="*/ 3036220 w 4038317"/>
              <a:gd name="connsiteY11" fmla="*/ 3094892 h 3170928"/>
              <a:gd name="connsiteX12" fmla="*/ 2383991 w 4038317"/>
              <a:gd name="connsiteY12" fmla="*/ 3133259 h 3170928"/>
              <a:gd name="connsiteX13" fmla="*/ 1718972 w 4038317"/>
              <a:gd name="connsiteY13" fmla="*/ 2832722 h 3170928"/>
              <a:gd name="connsiteX14" fmla="*/ 1137082 w 4038317"/>
              <a:gd name="connsiteY14" fmla="*/ 2864694 h 3170928"/>
              <a:gd name="connsiteX15" fmla="*/ 324992 w 4038317"/>
              <a:gd name="connsiteY15" fmla="*/ 2564157 h 3170928"/>
              <a:gd name="connsiteX16" fmla="*/ 18061 w 4038317"/>
              <a:gd name="connsiteY16" fmla="*/ 1688123 h 3170928"/>
              <a:gd name="connsiteX17" fmla="*/ 804572 w 4038317"/>
              <a:gd name="connsiteY17" fmla="*/ 588285 h 3170928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3950620 w 4038317"/>
              <a:gd name="connsiteY6" fmla="*/ 383664 h 3233323"/>
              <a:gd name="connsiteX7" fmla="*/ 4001775 w 4038317"/>
              <a:gd name="connsiteY7" fmla="*/ 479581 h 3233323"/>
              <a:gd name="connsiteX8" fmla="*/ 3982592 w 4038317"/>
              <a:gd name="connsiteY8" fmla="*/ 991133 h 3233323"/>
              <a:gd name="connsiteX9" fmla="*/ 3745999 w 4038317"/>
              <a:gd name="connsiteY9" fmla="*/ 1573024 h 3233323"/>
              <a:gd name="connsiteX10" fmla="*/ 3036220 w 4038317"/>
              <a:gd name="connsiteY10" fmla="*/ 3094892 h 3233323"/>
              <a:gd name="connsiteX11" fmla="*/ 2383991 w 4038317"/>
              <a:gd name="connsiteY11" fmla="*/ 3133259 h 3233323"/>
              <a:gd name="connsiteX12" fmla="*/ 1718972 w 4038317"/>
              <a:gd name="connsiteY12" fmla="*/ 2832722 h 3233323"/>
              <a:gd name="connsiteX13" fmla="*/ 1137082 w 4038317"/>
              <a:gd name="connsiteY13" fmla="*/ 2864694 h 3233323"/>
              <a:gd name="connsiteX14" fmla="*/ 324992 w 4038317"/>
              <a:gd name="connsiteY14" fmla="*/ 2564157 h 3233323"/>
              <a:gd name="connsiteX15" fmla="*/ 18061 w 4038317"/>
              <a:gd name="connsiteY15" fmla="*/ 1688123 h 3233323"/>
              <a:gd name="connsiteX16" fmla="*/ 804572 w 4038317"/>
              <a:gd name="connsiteY16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202475 w 4038317"/>
              <a:gd name="connsiteY4" fmla="*/ 12789 h 3233323"/>
              <a:gd name="connsiteX5" fmla="*/ 3528589 w 4038317"/>
              <a:gd name="connsiteY5" fmla="*/ 89522 h 3233323"/>
              <a:gd name="connsiteX6" fmla="*/ 4001775 w 4038317"/>
              <a:gd name="connsiteY6" fmla="*/ 479581 h 3233323"/>
              <a:gd name="connsiteX7" fmla="*/ 3982592 w 4038317"/>
              <a:gd name="connsiteY7" fmla="*/ 991133 h 3233323"/>
              <a:gd name="connsiteX8" fmla="*/ 3745999 w 4038317"/>
              <a:gd name="connsiteY8" fmla="*/ 1573024 h 3233323"/>
              <a:gd name="connsiteX9" fmla="*/ 3036220 w 4038317"/>
              <a:gd name="connsiteY9" fmla="*/ 3094892 h 3233323"/>
              <a:gd name="connsiteX10" fmla="*/ 2383991 w 4038317"/>
              <a:gd name="connsiteY10" fmla="*/ 3133259 h 3233323"/>
              <a:gd name="connsiteX11" fmla="*/ 1718972 w 4038317"/>
              <a:gd name="connsiteY11" fmla="*/ 2832722 h 3233323"/>
              <a:gd name="connsiteX12" fmla="*/ 1137082 w 4038317"/>
              <a:gd name="connsiteY12" fmla="*/ 2864694 h 3233323"/>
              <a:gd name="connsiteX13" fmla="*/ 324992 w 4038317"/>
              <a:gd name="connsiteY13" fmla="*/ 2564157 h 3233323"/>
              <a:gd name="connsiteX14" fmla="*/ 18061 w 4038317"/>
              <a:gd name="connsiteY14" fmla="*/ 1688123 h 3233323"/>
              <a:gd name="connsiteX15" fmla="*/ 804572 w 4038317"/>
              <a:gd name="connsiteY15" fmla="*/ 588285 h 3233323"/>
              <a:gd name="connsiteX0" fmla="*/ 804572 w 4038317"/>
              <a:gd name="connsiteY0" fmla="*/ 588285 h 3233323"/>
              <a:gd name="connsiteX1" fmla="*/ 1539930 w 4038317"/>
              <a:gd name="connsiteY1" fmla="*/ 633046 h 3233323"/>
              <a:gd name="connsiteX2" fmla="*/ 2179370 w 4038317"/>
              <a:gd name="connsiteY2" fmla="*/ 76733 h 3233323"/>
              <a:gd name="connsiteX3" fmla="*/ 3023431 w 4038317"/>
              <a:gd name="connsiteY3" fmla="*/ 0 h 3233323"/>
              <a:gd name="connsiteX4" fmla="*/ 3528589 w 4038317"/>
              <a:gd name="connsiteY4" fmla="*/ 89522 h 3233323"/>
              <a:gd name="connsiteX5" fmla="*/ 4001775 w 4038317"/>
              <a:gd name="connsiteY5" fmla="*/ 479581 h 3233323"/>
              <a:gd name="connsiteX6" fmla="*/ 3982592 w 4038317"/>
              <a:gd name="connsiteY6" fmla="*/ 991133 h 3233323"/>
              <a:gd name="connsiteX7" fmla="*/ 3745999 w 4038317"/>
              <a:gd name="connsiteY7" fmla="*/ 1573024 h 3233323"/>
              <a:gd name="connsiteX8" fmla="*/ 3036220 w 4038317"/>
              <a:gd name="connsiteY8" fmla="*/ 3094892 h 3233323"/>
              <a:gd name="connsiteX9" fmla="*/ 2383991 w 4038317"/>
              <a:gd name="connsiteY9" fmla="*/ 3133259 h 3233323"/>
              <a:gd name="connsiteX10" fmla="*/ 1718972 w 4038317"/>
              <a:gd name="connsiteY10" fmla="*/ 2832722 h 3233323"/>
              <a:gd name="connsiteX11" fmla="*/ 1137082 w 4038317"/>
              <a:gd name="connsiteY11" fmla="*/ 2864694 h 3233323"/>
              <a:gd name="connsiteX12" fmla="*/ 324992 w 4038317"/>
              <a:gd name="connsiteY12" fmla="*/ 2564157 h 3233323"/>
              <a:gd name="connsiteX13" fmla="*/ 18061 w 4038317"/>
              <a:gd name="connsiteY13" fmla="*/ 1688123 h 3233323"/>
              <a:gd name="connsiteX14" fmla="*/ 804572 w 4038317"/>
              <a:gd name="connsiteY14" fmla="*/ 588285 h 3233323"/>
              <a:gd name="connsiteX0" fmla="*/ 804572 w 4038317"/>
              <a:gd name="connsiteY0" fmla="*/ 565692 h 3210730"/>
              <a:gd name="connsiteX1" fmla="*/ 1539930 w 4038317"/>
              <a:gd name="connsiteY1" fmla="*/ 610453 h 3210730"/>
              <a:gd name="connsiteX2" fmla="*/ 2179370 w 4038317"/>
              <a:gd name="connsiteY2" fmla="*/ 54140 h 3210730"/>
              <a:gd name="connsiteX3" fmla="*/ 3528589 w 4038317"/>
              <a:gd name="connsiteY3" fmla="*/ 66929 h 3210730"/>
              <a:gd name="connsiteX4" fmla="*/ 4001775 w 4038317"/>
              <a:gd name="connsiteY4" fmla="*/ 456988 h 3210730"/>
              <a:gd name="connsiteX5" fmla="*/ 3982592 w 4038317"/>
              <a:gd name="connsiteY5" fmla="*/ 968540 h 3210730"/>
              <a:gd name="connsiteX6" fmla="*/ 3745999 w 4038317"/>
              <a:gd name="connsiteY6" fmla="*/ 1550431 h 3210730"/>
              <a:gd name="connsiteX7" fmla="*/ 3036220 w 4038317"/>
              <a:gd name="connsiteY7" fmla="*/ 3072299 h 3210730"/>
              <a:gd name="connsiteX8" fmla="*/ 2383991 w 4038317"/>
              <a:gd name="connsiteY8" fmla="*/ 3110666 h 3210730"/>
              <a:gd name="connsiteX9" fmla="*/ 1718972 w 4038317"/>
              <a:gd name="connsiteY9" fmla="*/ 2810129 h 3210730"/>
              <a:gd name="connsiteX10" fmla="*/ 1137082 w 4038317"/>
              <a:gd name="connsiteY10" fmla="*/ 2842101 h 3210730"/>
              <a:gd name="connsiteX11" fmla="*/ 324992 w 4038317"/>
              <a:gd name="connsiteY11" fmla="*/ 2541564 h 3210730"/>
              <a:gd name="connsiteX12" fmla="*/ 18061 w 4038317"/>
              <a:gd name="connsiteY12" fmla="*/ 1665530 h 3210730"/>
              <a:gd name="connsiteX13" fmla="*/ 804572 w 4038317"/>
              <a:gd name="connsiteY13" fmla="*/ 565692 h 3210730"/>
              <a:gd name="connsiteX0" fmla="*/ 804572 w 4038317"/>
              <a:gd name="connsiteY0" fmla="*/ 721302 h 3366340"/>
              <a:gd name="connsiteX1" fmla="*/ 1539930 w 4038317"/>
              <a:gd name="connsiteY1" fmla="*/ 766063 h 3366340"/>
              <a:gd name="connsiteX2" fmla="*/ 2179370 w 4038317"/>
              <a:gd name="connsiteY2" fmla="*/ 209750 h 3366340"/>
              <a:gd name="connsiteX3" fmla="*/ 3304785 w 4038317"/>
              <a:gd name="connsiteY3" fmla="*/ 17918 h 3366340"/>
              <a:gd name="connsiteX4" fmla="*/ 4001775 w 4038317"/>
              <a:gd name="connsiteY4" fmla="*/ 612598 h 3366340"/>
              <a:gd name="connsiteX5" fmla="*/ 3982592 w 4038317"/>
              <a:gd name="connsiteY5" fmla="*/ 1124150 h 3366340"/>
              <a:gd name="connsiteX6" fmla="*/ 3745999 w 4038317"/>
              <a:gd name="connsiteY6" fmla="*/ 1706041 h 3366340"/>
              <a:gd name="connsiteX7" fmla="*/ 3036220 w 4038317"/>
              <a:gd name="connsiteY7" fmla="*/ 3227909 h 3366340"/>
              <a:gd name="connsiteX8" fmla="*/ 2383991 w 4038317"/>
              <a:gd name="connsiteY8" fmla="*/ 3266276 h 3366340"/>
              <a:gd name="connsiteX9" fmla="*/ 1718972 w 4038317"/>
              <a:gd name="connsiteY9" fmla="*/ 2965739 h 3366340"/>
              <a:gd name="connsiteX10" fmla="*/ 1137082 w 4038317"/>
              <a:gd name="connsiteY10" fmla="*/ 2997711 h 3366340"/>
              <a:gd name="connsiteX11" fmla="*/ 324992 w 4038317"/>
              <a:gd name="connsiteY11" fmla="*/ 2697174 h 3366340"/>
              <a:gd name="connsiteX12" fmla="*/ 18061 w 4038317"/>
              <a:gd name="connsiteY12" fmla="*/ 1821140 h 3366340"/>
              <a:gd name="connsiteX13" fmla="*/ 804572 w 4038317"/>
              <a:gd name="connsiteY13" fmla="*/ 721302 h 3366340"/>
              <a:gd name="connsiteX0" fmla="*/ 804572 w 4038317"/>
              <a:gd name="connsiteY0" fmla="*/ 749940 h 3394978"/>
              <a:gd name="connsiteX1" fmla="*/ 1539930 w 4038317"/>
              <a:gd name="connsiteY1" fmla="*/ 794701 h 3394978"/>
              <a:gd name="connsiteX2" fmla="*/ 2300864 w 4038317"/>
              <a:gd name="connsiteY2" fmla="*/ 123288 h 3394978"/>
              <a:gd name="connsiteX3" fmla="*/ 3304785 w 4038317"/>
              <a:gd name="connsiteY3" fmla="*/ 46556 h 3394978"/>
              <a:gd name="connsiteX4" fmla="*/ 4001775 w 4038317"/>
              <a:gd name="connsiteY4" fmla="*/ 641236 h 3394978"/>
              <a:gd name="connsiteX5" fmla="*/ 3982592 w 4038317"/>
              <a:gd name="connsiteY5" fmla="*/ 1152788 h 3394978"/>
              <a:gd name="connsiteX6" fmla="*/ 3745999 w 4038317"/>
              <a:gd name="connsiteY6" fmla="*/ 1734679 h 3394978"/>
              <a:gd name="connsiteX7" fmla="*/ 3036220 w 4038317"/>
              <a:gd name="connsiteY7" fmla="*/ 3256547 h 3394978"/>
              <a:gd name="connsiteX8" fmla="*/ 2383991 w 4038317"/>
              <a:gd name="connsiteY8" fmla="*/ 3294914 h 3394978"/>
              <a:gd name="connsiteX9" fmla="*/ 1718972 w 4038317"/>
              <a:gd name="connsiteY9" fmla="*/ 2994377 h 3394978"/>
              <a:gd name="connsiteX10" fmla="*/ 1137082 w 4038317"/>
              <a:gd name="connsiteY10" fmla="*/ 3026349 h 3394978"/>
              <a:gd name="connsiteX11" fmla="*/ 324992 w 4038317"/>
              <a:gd name="connsiteY11" fmla="*/ 2725812 h 3394978"/>
              <a:gd name="connsiteX12" fmla="*/ 18061 w 4038317"/>
              <a:gd name="connsiteY12" fmla="*/ 1849778 h 3394978"/>
              <a:gd name="connsiteX13" fmla="*/ 804572 w 4038317"/>
              <a:gd name="connsiteY13" fmla="*/ 749940 h 3394978"/>
              <a:gd name="connsiteX0" fmla="*/ 804572 w 4038317"/>
              <a:gd name="connsiteY0" fmla="*/ 749940 h 3443978"/>
              <a:gd name="connsiteX1" fmla="*/ 1539930 w 4038317"/>
              <a:gd name="connsiteY1" fmla="*/ 794701 h 3443978"/>
              <a:gd name="connsiteX2" fmla="*/ 2300864 w 4038317"/>
              <a:gd name="connsiteY2" fmla="*/ 123288 h 3443978"/>
              <a:gd name="connsiteX3" fmla="*/ 3304785 w 4038317"/>
              <a:gd name="connsiteY3" fmla="*/ 46556 h 3443978"/>
              <a:gd name="connsiteX4" fmla="*/ 4001775 w 4038317"/>
              <a:gd name="connsiteY4" fmla="*/ 641236 h 3443978"/>
              <a:gd name="connsiteX5" fmla="*/ 3982592 w 4038317"/>
              <a:gd name="connsiteY5" fmla="*/ 1152788 h 3443978"/>
              <a:gd name="connsiteX6" fmla="*/ 3745999 w 4038317"/>
              <a:gd name="connsiteY6" fmla="*/ 1734679 h 3443978"/>
              <a:gd name="connsiteX7" fmla="*/ 3036220 w 4038317"/>
              <a:gd name="connsiteY7" fmla="*/ 3256547 h 3443978"/>
              <a:gd name="connsiteX8" fmla="*/ 2390386 w 4038317"/>
              <a:gd name="connsiteY8" fmla="*/ 3390830 h 3443978"/>
              <a:gd name="connsiteX9" fmla="*/ 1718972 w 4038317"/>
              <a:gd name="connsiteY9" fmla="*/ 2994377 h 3443978"/>
              <a:gd name="connsiteX10" fmla="*/ 1137082 w 4038317"/>
              <a:gd name="connsiteY10" fmla="*/ 3026349 h 3443978"/>
              <a:gd name="connsiteX11" fmla="*/ 324992 w 4038317"/>
              <a:gd name="connsiteY11" fmla="*/ 2725812 h 3443978"/>
              <a:gd name="connsiteX12" fmla="*/ 18061 w 4038317"/>
              <a:gd name="connsiteY12" fmla="*/ 1849778 h 3443978"/>
              <a:gd name="connsiteX13" fmla="*/ 804572 w 4038317"/>
              <a:gd name="connsiteY13" fmla="*/ 749940 h 3443978"/>
              <a:gd name="connsiteX0" fmla="*/ 804572 w 4038317"/>
              <a:gd name="connsiteY0" fmla="*/ 749940 h 3401703"/>
              <a:gd name="connsiteX1" fmla="*/ 1539930 w 4038317"/>
              <a:gd name="connsiteY1" fmla="*/ 794701 h 3401703"/>
              <a:gd name="connsiteX2" fmla="*/ 2300864 w 4038317"/>
              <a:gd name="connsiteY2" fmla="*/ 123288 h 3401703"/>
              <a:gd name="connsiteX3" fmla="*/ 3304785 w 4038317"/>
              <a:gd name="connsiteY3" fmla="*/ 46556 h 3401703"/>
              <a:gd name="connsiteX4" fmla="*/ 4001775 w 4038317"/>
              <a:gd name="connsiteY4" fmla="*/ 641236 h 3401703"/>
              <a:gd name="connsiteX5" fmla="*/ 3982592 w 4038317"/>
              <a:gd name="connsiteY5" fmla="*/ 1152788 h 3401703"/>
              <a:gd name="connsiteX6" fmla="*/ 3745999 w 4038317"/>
              <a:gd name="connsiteY6" fmla="*/ 1734679 h 3401703"/>
              <a:gd name="connsiteX7" fmla="*/ 2486301 w 4038317"/>
              <a:gd name="connsiteY7" fmla="*/ 2495613 h 3401703"/>
              <a:gd name="connsiteX8" fmla="*/ 2390386 w 4038317"/>
              <a:gd name="connsiteY8" fmla="*/ 3390830 h 3401703"/>
              <a:gd name="connsiteX9" fmla="*/ 1718972 w 4038317"/>
              <a:gd name="connsiteY9" fmla="*/ 2994377 h 3401703"/>
              <a:gd name="connsiteX10" fmla="*/ 1137082 w 4038317"/>
              <a:gd name="connsiteY10" fmla="*/ 3026349 h 3401703"/>
              <a:gd name="connsiteX11" fmla="*/ 324992 w 4038317"/>
              <a:gd name="connsiteY11" fmla="*/ 2725812 h 3401703"/>
              <a:gd name="connsiteX12" fmla="*/ 18061 w 4038317"/>
              <a:gd name="connsiteY12" fmla="*/ 1849778 h 3401703"/>
              <a:gd name="connsiteX13" fmla="*/ 804572 w 4038317"/>
              <a:gd name="connsiteY13" fmla="*/ 749940 h 3401703"/>
              <a:gd name="connsiteX0" fmla="*/ 804572 w 4038317"/>
              <a:gd name="connsiteY0" fmla="*/ 749940 h 3394966"/>
              <a:gd name="connsiteX1" fmla="*/ 1539930 w 4038317"/>
              <a:gd name="connsiteY1" fmla="*/ 794701 h 3394966"/>
              <a:gd name="connsiteX2" fmla="*/ 2300864 w 4038317"/>
              <a:gd name="connsiteY2" fmla="*/ 123288 h 3394966"/>
              <a:gd name="connsiteX3" fmla="*/ 3304785 w 4038317"/>
              <a:gd name="connsiteY3" fmla="*/ 46556 h 3394966"/>
              <a:gd name="connsiteX4" fmla="*/ 4001775 w 4038317"/>
              <a:gd name="connsiteY4" fmla="*/ 641236 h 3394966"/>
              <a:gd name="connsiteX5" fmla="*/ 3982592 w 4038317"/>
              <a:gd name="connsiteY5" fmla="*/ 1152788 h 3394966"/>
              <a:gd name="connsiteX6" fmla="*/ 3745999 w 4038317"/>
              <a:gd name="connsiteY6" fmla="*/ 1734679 h 3394966"/>
              <a:gd name="connsiteX7" fmla="*/ 3125742 w 4038317"/>
              <a:gd name="connsiteY7" fmla="*/ 2706629 h 3394966"/>
              <a:gd name="connsiteX8" fmla="*/ 2390386 w 4038317"/>
              <a:gd name="connsiteY8" fmla="*/ 3390830 h 3394966"/>
              <a:gd name="connsiteX9" fmla="*/ 1718972 w 4038317"/>
              <a:gd name="connsiteY9" fmla="*/ 2994377 h 3394966"/>
              <a:gd name="connsiteX10" fmla="*/ 1137082 w 4038317"/>
              <a:gd name="connsiteY10" fmla="*/ 3026349 h 3394966"/>
              <a:gd name="connsiteX11" fmla="*/ 324992 w 4038317"/>
              <a:gd name="connsiteY11" fmla="*/ 2725812 h 3394966"/>
              <a:gd name="connsiteX12" fmla="*/ 18061 w 4038317"/>
              <a:gd name="connsiteY12" fmla="*/ 1849778 h 3394966"/>
              <a:gd name="connsiteX13" fmla="*/ 804572 w 4038317"/>
              <a:gd name="connsiteY13" fmla="*/ 749940 h 3394966"/>
              <a:gd name="connsiteX0" fmla="*/ 804572 w 4038317"/>
              <a:gd name="connsiteY0" fmla="*/ 749940 h 3415146"/>
              <a:gd name="connsiteX1" fmla="*/ 1539930 w 4038317"/>
              <a:gd name="connsiteY1" fmla="*/ 794701 h 3415146"/>
              <a:gd name="connsiteX2" fmla="*/ 2300864 w 4038317"/>
              <a:gd name="connsiteY2" fmla="*/ 123288 h 3415146"/>
              <a:gd name="connsiteX3" fmla="*/ 3304785 w 4038317"/>
              <a:gd name="connsiteY3" fmla="*/ 46556 h 3415146"/>
              <a:gd name="connsiteX4" fmla="*/ 4001775 w 4038317"/>
              <a:gd name="connsiteY4" fmla="*/ 641236 h 3415146"/>
              <a:gd name="connsiteX5" fmla="*/ 3982592 w 4038317"/>
              <a:gd name="connsiteY5" fmla="*/ 1152788 h 3415146"/>
              <a:gd name="connsiteX6" fmla="*/ 3745999 w 4038317"/>
              <a:gd name="connsiteY6" fmla="*/ 1734679 h 3415146"/>
              <a:gd name="connsiteX7" fmla="*/ 2748472 w 4038317"/>
              <a:gd name="connsiteY7" fmla="*/ 2182287 h 3415146"/>
              <a:gd name="connsiteX8" fmla="*/ 2390386 w 4038317"/>
              <a:gd name="connsiteY8" fmla="*/ 3390830 h 3415146"/>
              <a:gd name="connsiteX9" fmla="*/ 1718972 w 4038317"/>
              <a:gd name="connsiteY9" fmla="*/ 2994377 h 3415146"/>
              <a:gd name="connsiteX10" fmla="*/ 1137082 w 4038317"/>
              <a:gd name="connsiteY10" fmla="*/ 3026349 h 3415146"/>
              <a:gd name="connsiteX11" fmla="*/ 324992 w 4038317"/>
              <a:gd name="connsiteY11" fmla="*/ 2725812 h 3415146"/>
              <a:gd name="connsiteX12" fmla="*/ 18061 w 4038317"/>
              <a:gd name="connsiteY12" fmla="*/ 1849778 h 3415146"/>
              <a:gd name="connsiteX13" fmla="*/ 804572 w 4038317"/>
              <a:gd name="connsiteY13" fmla="*/ 749940 h 3415146"/>
              <a:gd name="connsiteX0" fmla="*/ 804572 w 4006105"/>
              <a:gd name="connsiteY0" fmla="*/ 787672 h 3452878"/>
              <a:gd name="connsiteX1" fmla="*/ 1539930 w 4006105"/>
              <a:gd name="connsiteY1" fmla="*/ 832433 h 3452878"/>
              <a:gd name="connsiteX2" fmla="*/ 2300864 w 4006105"/>
              <a:gd name="connsiteY2" fmla="*/ 161020 h 3452878"/>
              <a:gd name="connsiteX3" fmla="*/ 3304785 w 4006105"/>
              <a:gd name="connsiteY3" fmla="*/ 84288 h 3452878"/>
              <a:gd name="connsiteX4" fmla="*/ 3982592 w 4006105"/>
              <a:gd name="connsiteY4" fmla="*/ 1190520 h 3452878"/>
              <a:gd name="connsiteX5" fmla="*/ 3745999 w 4006105"/>
              <a:gd name="connsiteY5" fmla="*/ 1772411 h 3452878"/>
              <a:gd name="connsiteX6" fmla="*/ 2748472 w 4006105"/>
              <a:gd name="connsiteY6" fmla="*/ 2220019 h 3452878"/>
              <a:gd name="connsiteX7" fmla="*/ 2390386 w 4006105"/>
              <a:gd name="connsiteY7" fmla="*/ 3428562 h 3452878"/>
              <a:gd name="connsiteX8" fmla="*/ 1718972 w 4006105"/>
              <a:gd name="connsiteY8" fmla="*/ 3032109 h 3452878"/>
              <a:gd name="connsiteX9" fmla="*/ 1137082 w 4006105"/>
              <a:gd name="connsiteY9" fmla="*/ 3064081 h 3452878"/>
              <a:gd name="connsiteX10" fmla="*/ 324992 w 4006105"/>
              <a:gd name="connsiteY10" fmla="*/ 2763544 h 3452878"/>
              <a:gd name="connsiteX11" fmla="*/ 18061 w 4006105"/>
              <a:gd name="connsiteY11" fmla="*/ 1887510 h 3452878"/>
              <a:gd name="connsiteX12" fmla="*/ 804572 w 4006105"/>
              <a:gd name="connsiteY12" fmla="*/ 787672 h 3452878"/>
              <a:gd name="connsiteX0" fmla="*/ 804572 w 3994689"/>
              <a:gd name="connsiteY0" fmla="*/ 753705 h 3418911"/>
              <a:gd name="connsiteX1" fmla="*/ 1539930 w 3994689"/>
              <a:gd name="connsiteY1" fmla="*/ 798466 h 3418911"/>
              <a:gd name="connsiteX2" fmla="*/ 2300864 w 3994689"/>
              <a:gd name="connsiteY2" fmla="*/ 127053 h 3418911"/>
              <a:gd name="connsiteX3" fmla="*/ 3304785 w 3994689"/>
              <a:gd name="connsiteY3" fmla="*/ 50321 h 3418911"/>
              <a:gd name="connsiteX4" fmla="*/ 3969803 w 3994689"/>
              <a:gd name="connsiteY4" fmla="*/ 696156 h 3418911"/>
              <a:gd name="connsiteX5" fmla="*/ 3745999 w 3994689"/>
              <a:gd name="connsiteY5" fmla="*/ 1738444 h 3418911"/>
              <a:gd name="connsiteX6" fmla="*/ 2748472 w 3994689"/>
              <a:gd name="connsiteY6" fmla="*/ 2186052 h 3418911"/>
              <a:gd name="connsiteX7" fmla="*/ 2390386 w 3994689"/>
              <a:gd name="connsiteY7" fmla="*/ 3394595 h 3418911"/>
              <a:gd name="connsiteX8" fmla="*/ 1718972 w 3994689"/>
              <a:gd name="connsiteY8" fmla="*/ 2998142 h 3418911"/>
              <a:gd name="connsiteX9" fmla="*/ 1137082 w 3994689"/>
              <a:gd name="connsiteY9" fmla="*/ 3030114 h 3418911"/>
              <a:gd name="connsiteX10" fmla="*/ 324992 w 3994689"/>
              <a:gd name="connsiteY10" fmla="*/ 2729577 h 3418911"/>
              <a:gd name="connsiteX11" fmla="*/ 18061 w 3994689"/>
              <a:gd name="connsiteY11" fmla="*/ 1853543 h 3418911"/>
              <a:gd name="connsiteX12" fmla="*/ 804572 w 3994689"/>
              <a:gd name="connsiteY12" fmla="*/ 753705 h 3418911"/>
              <a:gd name="connsiteX0" fmla="*/ 1159488 w 4349605"/>
              <a:gd name="connsiteY0" fmla="*/ 753705 h 3418911"/>
              <a:gd name="connsiteX1" fmla="*/ 1894846 w 4349605"/>
              <a:gd name="connsiteY1" fmla="*/ 798466 h 3418911"/>
              <a:gd name="connsiteX2" fmla="*/ 2655780 w 4349605"/>
              <a:gd name="connsiteY2" fmla="*/ 127053 h 3418911"/>
              <a:gd name="connsiteX3" fmla="*/ 3659701 w 4349605"/>
              <a:gd name="connsiteY3" fmla="*/ 50321 h 3418911"/>
              <a:gd name="connsiteX4" fmla="*/ 4324719 w 4349605"/>
              <a:gd name="connsiteY4" fmla="*/ 696156 h 3418911"/>
              <a:gd name="connsiteX5" fmla="*/ 4100915 w 4349605"/>
              <a:gd name="connsiteY5" fmla="*/ 1738444 h 3418911"/>
              <a:gd name="connsiteX6" fmla="*/ 3103388 w 4349605"/>
              <a:gd name="connsiteY6" fmla="*/ 2186052 h 3418911"/>
              <a:gd name="connsiteX7" fmla="*/ 2745302 w 4349605"/>
              <a:gd name="connsiteY7" fmla="*/ 3394595 h 3418911"/>
              <a:gd name="connsiteX8" fmla="*/ 2073888 w 4349605"/>
              <a:gd name="connsiteY8" fmla="*/ 2998142 h 3418911"/>
              <a:gd name="connsiteX9" fmla="*/ 1491998 w 4349605"/>
              <a:gd name="connsiteY9" fmla="*/ 3030114 h 3418911"/>
              <a:gd name="connsiteX10" fmla="*/ 679908 w 4349605"/>
              <a:gd name="connsiteY10" fmla="*/ 2729577 h 3418911"/>
              <a:gd name="connsiteX11" fmla="*/ 8496 w 4349605"/>
              <a:gd name="connsiteY11" fmla="*/ 664183 h 3418911"/>
              <a:gd name="connsiteX12" fmla="*/ 1159488 w 4349605"/>
              <a:gd name="connsiteY12" fmla="*/ 753705 h 3418911"/>
              <a:gd name="connsiteX0" fmla="*/ 1106801 w 4348073"/>
              <a:gd name="connsiteY0" fmla="*/ 1335596 h 3418911"/>
              <a:gd name="connsiteX1" fmla="*/ 1893314 w 4348073"/>
              <a:gd name="connsiteY1" fmla="*/ 798466 h 3418911"/>
              <a:gd name="connsiteX2" fmla="*/ 2654248 w 4348073"/>
              <a:gd name="connsiteY2" fmla="*/ 127053 h 3418911"/>
              <a:gd name="connsiteX3" fmla="*/ 3658169 w 4348073"/>
              <a:gd name="connsiteY3" fmla="*/ 50321 h 3418911"/>
              <a:gd name="connsiteX4" fmla="*/ 4323187 w 4348073"/>
              <a:gd name="connsiteY4" fmla="*/ 696156 h 3418911"/>
              <a:gd name="connsiteX5" fmla="*/ 4099383 w 4348073"/>
              <a:gd name="connsiteY5" fmla="*/ 1738444 h 3418911"/>
              <a:gd name="connsiteX6" fmla="*/ 3101856 w 4348073"/>
              <a:gd name="connsiteY6" fmla="*/ 2186052 h 3418911"/>
              <a:gd name="connsiteX7" fmla="*/ 2743770 w 4348073"/>
              <a:gd name="connsiteY7" fmla="*/ 3394595 h 3418911"/>
              <a:gd name="connsiteX8" fmla="*/ 2072356 w 4348073"/>
              <a:gd name="connsiteY8" fmla="*/ 2998142 h 3418911"/>
              <a:gd name="connsiteX9" fmla="*/ 1490466 w 4348073"/>
              <a:gd name="connsiteY9" fmla="*/ 3030114 h 3418911"/>
              <a:gd name="connsiteX10" fmla="*/ 678376 w 4348073"/>
              <a:gd name="connsiteY10" fmla="*/ 2729577 h 3418911"/>
              <a:gd name="connsiteX11" fmla="*/ 6964 w 4348073"/>
              <a:gd name="connsiteY11" fmla="*/ 664183 h 3418911"/>
              <a:gd name="connsiteX12" fmla="*/ 1106801 w 4348073"/>
              <a:gd name="connsiteY12" fmla="*/ 1335596 h 3418911"/>
              <a:gd name="connsiteX0" fmla="*/ 1106801 w 4348073"/>
              <a:gd name="connsiteY0" fmla="*/ 1324439 h 3407754"/>
              <a:gd name="connsiteX1" fmla="*/ 1298634 w 4348073"/>
              <a:gd name="connsiteY1" fmla="*/ 480377 h 3407754"/>
              <a:gd name="connsiteX2" fmla="*/ 2654248 w 4348073"/>
              <a:gd name="connsiteY2" fmla="*/ 115896 h 3407754"/>
              <a:gd name="connsiteX3" fmla="*/ 3658169 w 4348073"/>
              <a:gd name="connsiteY3" fmla="*/ 39164 h 3407754"/>
              <a:gd name="connsiteX4" fmla="*/ 4323187 w 4348073"/>
              <a:gd name="connsiteY4" fmla="*/ 684999 h 3407754"/>
              <a:gd name="connsiteX5" fmla="*/ 4099383 w 4348073"/>
              <a:gd name="connsiteY5" fmla="*/ 1727287 h 3407754"/>
              <a:gd name="connsiteX6" fmla="*/ 3101856 w 4348073"/>
              <a:gd name="connsiteY6" fmla="*/ 2174895 h 3407754"/>
              <a:gd name="connsiteX7" fmla="*/ 2743770 w 4348073"/>
              <a:gd name="connsiteY7" fmla="*/ 3383438 h 3407754"/>
              <a:gd name="connsiteX8" fmla="*/ 2072356 w 4348073"/>
              <a:gd name="connsiteY8" fmla="*/ 2986985 h 3407754"/>
              <a:gd name="connsiteX9" fmla="*/ 1490466 w 4348073"/>
              <a:gd name="connsiteY9" fmla="*/ 3018957 h 3407754"/>
              <a:gd name="connsiteX10" fmla="*/ 678376 w 4348073"/>
              <a:gd name="connsiteY10" fmla="*/ 2718420 h 3407754"/>
              <a:gd name="connsiteX11" fmla="*/ 6964 w 4348073"/>
              <a:gd name="connsiteY11" fmla="*/ 653026 h 3407754"/>
              <a:gd name="connsiteX12" fmla="*/ 1106801 w 4348073"/>
              <a:gd name="connsiteY12" fmla="*/ 1324439 h 3407754"/>
              <a:gd name="connsiteX0" fmla="*/ 1106801 w 4348073"/>
              <a:gd name="connsiteY0" fmla="*/ 1320384 h 3403699"/>
              <a:gd name="connsiteX1" fmla="*/ 1298634 w 4348073"/>
              <a:gd name="connsiteY1" fmla="*/ 476322 h 3403699"/>
              <a:gd name="connsiteX2" fmla="*/ 2577515 w 4348073"/>
              <a:gd name="connsiteY2" fmla="*/ 1748809 h 3403699"/>
              <a:gd name="connsiteX3" fmla="*/ 3658169 w 4348073"/>
              <a:gd name="connsiteY3" fmla="*/ 35109 h 3403699"/>
              <a:gd name="connsiteX4" fmla="*/ 4323187 w 4348073"/>
              <a:gd name="connsiteY4" fmla="*/ 680944 h 3403699"/>
              <a:gd name="connsiteX5" fmla="*/ 4099383 w 4348073"/>
              <a:gd name="connsiteY5" fmla="*/ 1723232 h 3403699"/>
              <a:gd name="connsiteX6" fmla="*/ 3101856 w 4348073"/>
              <a:gd name="connsiteY6" fmla="*/ 2170840 h 3403699"/>
              <a:gd name="connsiteX7" fmla="*/ 2743770 w 4348073"/>
              <a:gd name="connsiteY7" fmla="*/ 3379383 h 3403699"/>
              <a:gd name="connsiteX8" fmla="*/ 2072356 w 4348073"/>
              <a:gd name="connsiteY8" fmla="*/ 2982930 h 3403699"/>
              <a:gd name="connsiteX9" fmla="*/ 1490466 w 4348073"/>
              <a:gd name="connsiteY9" fmla="*/ 3014902 h 3403699"/>
              <a:gd name="connsiteX10" fmla="*/ 678376 w 4348073"/>
              <a:gd name="connsiteY10" fmla="*/ 2714365 h 3403699"/>
              <a:gd name="connsiteX11" fmla="*/ 6964 w 4348073"/>
              <a:gd name="connsiteY11" fmla="*/ 648971 h 3403699"/>
              <a:gd name="connsiteX12" fmla="*/ 1106801 w 4348073"/>
              <a:gd name="connsiteY12" fmla="*/ 1320384 h 3403699"/>
              <a:gd name="connsiteX0" fmla="*/ 1106801 w 4411843"/>
              <a:gd name="connsiteY0" fmla="*/ 1755594 h 3838909"/>
              <a:gd name="connsiteX1" fmla="*/ 1298634 w 4411843"/>
              <a:gd name="connsiteY1" fmla="*/ 911532 h 3838909"/>
              <a:gd name="connsiteX2" fmla="*/ 2577515 w 4411843"/>
              <a:gd name="connsiteY2" fmla="*/ 2184019 h 3838909"/>
              <a:gd name="connsiteX3" fmla="*/ 2762952 w 4411843"/>
              <a:gd name="connsiteY3" fmla="*/ 22711 h 3838909"/>
              <a:gd name="connsiteX4" fmla="*/ 4323187 w 4411843"/>
              <a:gd name="connsiteY4" fmla="*/ 1116154 h 3838909"/>
              <a:gd name="connsiteX5" fmla="*/ 4099383 w 4411843"/>
              <a:gd name="connsiteY5" fmla="*/ 2158442 h 3838909"/>
              <a:gd name="connsiteX6" fmla="*/ 3101856 w 4411843"/>
              <a:gd name="connsiteY6" fmla="*/ 2606050 h 3838909"/>
              <a:gd name="connsiteX7" fmla="*/ 2743770 w 4411843"/>
              <a:gd name="connsiteY7" fmla="*/ 3814593 h 3838909"/>
              <a:gd name="connsiteX8" fmla="*/ 2072356 w 4411843"/>
              <a:gd name="connsiteY8" fmla="*/ 3418140 h 3838909"/>
              <a:gd name="connsiteX9" fmla="*/ 1490466 w 4411843"/>
              <a:gd name="connsiteY9" fmla="*/ 3450112 h 3838909"/>
              <a:gd name="connsiteX10" fmla="*/ 678376 w 4411843"/>
              <a:gd name="connsiteY10" fmla="*/ 3149575 h 3838909"/>
              <a:gd name="connsiteX11" fmla="*/ 6964 w 4411843"/>
              <a:gd name="connsiteY11" fmla="*/ 1084181 h 3838909"/>
              <a:gd name="connsiteX12" fmla="*/ 1106801 w 4411843"/>
              <a:gd name="connsiteY12" fmla="*/ 1755594 h 3838909"/>
              <a:gd name="connsiteX0" fmla="*/ 1106801 w 4656244"/>
              <a:gd name="connsiteY0" fmla="*/ 1755594 h 3838909"/>
              <a:gd name="connsiteX1" fmla="*/ 1298634 w 4656244"/>
              <a:gd name="connsiteY1" fmla="*/ 911532 h 3838909"/>
              <a:gd name="connsiteX2" fmla="*/ 2577515 w 4656244"/>
              <a:gd name="connsiteY2" fmla="*/ 2184019 h 3838909"/>
              <a:gd name="connsiteX3" fmla="*/ 2762952 w 4656244"/>
              <a:gd name="connsiteY3" fmla="*/ 22711 h 3838909"/>
              <a:gd name="connsiteX4" fmla="*/ 4598147 w 4656244"/>
              <a:gd name="connsiteY4" fmla="*/ 1116154 h 3838909"/>
              <a:gd name="connsiteX5" fmla="*/ 4099383 w 4656244"/>
              <a:gd name="connsiteY5" fmla="*/ 2158442 h 3838909"/>
              <a:gd name="connsiteX6" fmla="*/ 3101856 w 4656244"/>
              <a:gd name="connsiteY6" fmla="*/ 2606050 h 3838909"/>
              <a:gd name="connsiteX7" fmla="*/ 2743770 w 4656244"/>
              <a:gd name="connsiteY7" fmla="*/ 3814593 h 3838909"/>
              <a:gd name="connsiteX8" fmla="*/ 2072356 w 4656244"/>
              <a:gd name="connsiteY8" fmla="*/ 3418140 h 3838909"/>
              <a:gd name="connsiteX9" fmla="*/ 1490466 w 4656244"/>
              <a:gd name="connsiteY9" fmla="*/ 3450112 h 3838909"/>
              <a:gd name="connsiteX10" fmla="*/ 678376 w 4656244"/>
              <a:gd name="connsiteY10" fmla="*/ 3149575 h 3838909"/>
              <a:gd name="connsiteX11" fmla="*/ 6964 w 4656244"/>
              <a:gd name="connsiteY11" fmla="*/ 1084181 h 3838909"/>
              <a:gd name="connsiteX12" fmla="*/ 1106801 w 4656244"/>
              <a:gd name="connsiteY12" fmla="*/ 1755594 h 3838909"/>
              <a:gd name="connsiteX0" fmla="*/ 1107185 w 4656628"/>
              <a:gd name="connsiteY0" fmla="*/ 1755594 h 3847395"/>
              <a:gd name="connsiteX1" fmla="*/ 1299018 w 4656628"/>
              <a:gd name="connsiteY1" fmla="*/ 911532 h 3847395"/>
              <a:gd name="connsiteX2" fmla="*/ 2577899 w 4656628"/>
              <a:gd name="connsiteY2" fmla="*/ 2184019 h 3847395"/>
              <a:gd name="connsiteX3" fmla="*/ 2763336 w 4656628"/>
              <a:gd name="connsiteY3" fmla="*/ 22711 h 3847395"/>
              <a:gd name="connsiteX4" fmla="*/ 4598531 w 4656628"/>
              <a:gd name="connsiteY4" fmla="*/ 1116154 h 3847395"/>
              <a:gd name="connsiteX5" fmla="*/ 4099767 w 4656628"/>
              <a:gd name="connsiteY5" fmla="*/ 2158442 h 3847395"/>
              <a:gd name="connsiteX6" fmla="*/ 3102240 w 4656628"/>
              <a:gd name="connsiteY6" fmla="*/ 2606050 h 3847395"/>
              <a:gd name="connsiteX7" fmla="*/ 2744154 w 4656628"/>
              <a:gd name="connsiteY7" fmla="*/ 3814593 h 3847395"/>
              <a:gd name="connsiteX8" fmla="*/ 2072740 w 4656628"/>
              <a:gd name="connsiteY8" fmla="*/ 3418140 h 3847395"/>
              <a:gd name="connsiteX9" fmla="*/ 1669894 w 4656628"/>
              <a:gd name="connsiteY9" fmla="*/ 2503740 h 3847395"/>
              <a:gd name="connsiteX10" fmla="*/ 678760 w 4656628"/>
              <a:gd name="connsiteY10" fmla="*/ 3149575 h 3847395"/>
              <a:gd name="connsiteX11" fmla="*/ 7348 w 4656628"/>
              <a:gd name="connsiteY11" fmla="*/ 1084181 h 3847395"/>
              <a:gd name="connsiteX12" fmla="*/ 1107185 w 4656628"/>
              <a:gd name="connsiteY12" fmla="*/ 1755594 h 3847395"/>
              <a:gd name="connsiteX0" fmla="*/ 1125422 w 4674865"/>
              <a:gd name="connsiteY0" fmla="*/ 1755594 h 4092994"/>
              <a:gd name="connsiteX1" fmla="*/ 1317255 w 4674865"/>
              <a:gd name="connsiteY1" fmla="*/ 911532 h 4092994"/>
              <a:gd name="connsiteX2" fmla="*/ 2596136 w 4674865"/>
              <a:gd name="connsiteY2" fmla="*/ 2184019 h 4092994"/>
              <a:gd name="connsiteX3" fmla="*/ 2781573 w 4674865"/>
              <a:gd name="connsiteY3" fmla="*/ 22711 h 4092994"/>
              <a:gd name="connsiteX4" fmla="*/ 4616768 w 4674865"/>
              <a:gd name="connsiteY4" fmla="*/ 1116154 h 4092994"/>
              <a:gd name="connsiteX5" fmla="*/ 4118004 w 4674865"/>
              <a:gd name="connsiteY5" fmla="*/ 2158442 h 4092994"/>
              <a:gd name="connsiteX6" fmla="*/ 3120477 w 4674865"/>
              <a:gd name="connsiteY6" fmla="*/ 2606050 h 4092994"/>
              <a:gd name="connsiteX7" fmla="*/ 2762391 w 4674865"/>
              <a:gd name="connsiteY7" fmla="*/ 3814593 h 4092994"/>
              <a:gd name="connsiteX8" fmla="*/ 2090977 w 4674865"/>
              <a:gd name="connsiteY8" fmla="*/ 3418140 h 4092994"/>
              <a:gd name="connsiteX9" fmla="*/ 1688131 w 4674865"/>
              <a:gd name="connsiteY9" fmla="*/ 2503740 h 4092994"/>
              <a:gd name="connsiteX10" fmla="*/ 460404 w 4674865"/>
              <a:gd name="connsiteY10" fmla="*/ 4070370 h 4092994"/>
              <a:gd name="connsiteX11" fmla="*/ 25585 w 4674865"/>
              <a:gd name="connsiteY11" fmla="*/ 1084181 h 4092994"/>
              <a:gd name="connsiteX12" fmla="*/ 1125422 w 4674865"/>
              <a:gd name="connsiteY12" fmla="*/ 1755594 h 4092994"/>
              <a:gd name="connsiteX0" fmla="*/ 1119796 w 4669239"/>
              <a:gd name="connsiteY0" fmla="*/ 1755594 h 4090031"/>
              <a:gd name="connsiteX1" fmla="*/ 1311629 w 4669239"/>
              <a:gd name="connsiteY1" fmla="*/ 911532 h 4090031"/>
              <a:gd name="connsiteX2" fmla="*/ 2590510 w 4669239"/>
              <a:gd name="connsiteY2" fmla="*/ 2184019 h 4090031"/>
              <a:gd name="connsiteX3" fmla="*/ 2775947 w 4669239"/>
              <a:gd name="connsiteY3" fmla="*/ 22711 h 4090031"/>
              <a:gd name="connsiteX4" fmla="*/ 4611142 w 4669239"/>
              <a:gd name="connsiteY4" fmla="*/ 1116154 h 4090031"/>
              <a:gd name="connsiteX5" fmla="*/ 4112378 w 4669239"/>
              <a:gd name="connsiteY5" fmla="*/ 2158442 h 4090031"/>
              <a:gd name="connsiteX6" fmla="*/ 3114851 w 4669239"/>
              <a:gd name="connsiteY6" fmla="*/ 2606050 h 4090031"/>
              <a:gd name="connsiteX7" fmla="*/ 2756765 w 4669239"/>
              <a:gd name="connsiteY7" fmla="*/ 3814593 h 4090031"/>
              <a:gd name="connsiteX8" fmla="*/ 2085351 w 4669239"/>
              <a:gd name="connsiteY8" fmla="*/ 3418140 h 4090031"/>
              <a:gd name="connsiteX9" fmla="*/ 1017486 w 4669239"/>
              <a:gd name="connsiteY9" fmla="*/ 2427007 h 4090031"/>
              <a:gd name="connsiteX10" fmla="*/ 454778 w 4669239"/>
              <a:gd name="connsiteY10" fmla="*/ 4070370 h 4090031"/>
              <a:gd name="connsiteX11" fmla="*/ 19959 w 4669239"/>
              <a:gd name="connsiteY11" fmla="*/ 1084181 h 4090031"/>
              <a:gd name="connsiteX12" fmla="*/ 1119796 w 4669239"/>
              <a:gd name="connsiteY12" fmla="*/ 1755594 h 4090031"/>
              <a:gd name="connsiteX0" fmla="*/ 1124071 w 4673514"/>
              <a:gd name="connsiteY0" fmla="*/ 1755594 h 4089797"/>
              <a:gd name="connsiteX1" fmla="*/ 1315904 w 4673514"/>
              <a:gd name="connsiteY1" fmla="*/ 911532 h 4089797"/>
              <a:gd name="connsiteX2" fmla="*/ 2594785 w 4673514"/>
              <a:gd name="connsiteY2" fmla="*/ 2184019 h 4089797"/>
              <a:gd name="connsiteX3" fmla="*/ 2780222 w 4673514"/>
              <a:gd name="connsiteY3" fmla="*/ 22711 h 4089797"/>
              <a:gd name="connsiteX4" fmla="*/ 4615417 w 4673514"/>
              <a:gd name="connsiteY4" fmla="*/ 1116154 h 4089797"/>
              <a:gd name="connsiteX5" fmla="*/ 4116653 w 4673514"/>
              <a:gd name="connsiteY5" fmla="*/ 2158442 h 4089797"/>
              <a:gd name="connsiteX6" fmla="*/ 3119126 w 4673514"/>
              <a:gd name="connsiteY6" fmla="*/ 2606050 h 4089797"/>
              <a:gd name="connsiteX7" fmla="*/ 2761040 w 4673514"/>
              <a:gd name="connsiteY7" fmla="*/ 3814593 h 4089797"/>
              <a:gd name="connsiteX8" fmla="*/ 2089626 w 4673514"/>
              <a:gd name="connsiteY8" fmla="*/ 3418140 h 4089797"/>
              <a:gd name="connsiteX9" fmla="*/ 1552497 w 4673514"/>
              <a:gd name="connsiteY9" fmla="*/ 2420613 h 4089797"/>
              <a:gd name="connsiteX10" fmla="*/ 459053 w 4673514"/>
              <a:gd name="connsiteY10" fmla="*/ 4070370 h 4089797"/>
              <a:gd name="connsiteX11" fmla="*/ 24234 w 4673514"/>
              <a:gd name="connsiteY11" fmla="*/ 1084181 h 4089797"/>
              <a:gd name="connsiteX12" fmla="*/ 1124071 w 4673514"/>
              <a:gd name="connsiteY12" fmla="*/ 1755594 h 4089797"/>
              <a:gd name="connsiteX0" fmla="*/ 1124071 w 4116807"/>
              <a:gd name="connsiteY0" fmla="*/ 1733409 h 4067612"/>
              <a:gd name="connsiteX1" fmla="*/ 1315904 w 4116807"/>
              <a:gd name="connsiteY1" fmla="*/ 889347 h 4067612"/>
              <a:gd name="connsiteX2" fmla="*/ 2594785 w 4116807"/>
              <a:gd name="connsiteY2" fmla="*/ 2161834 h 4067612"/>
              <a:gd name="connsiteX3" fmla="*/ 2780222 w 4116807"/>
              <a:gd name="connsiteY3" fmla="*/ 526 h 4067612"/>
              <a:gd name="connsiteX4" fmla="*/ 3042393 w 4116807"/>
              <a:gd name="connsiteY4" fmla="*/ 1957213 h 4067612"/>
              <a:gd name="connsiteX5" fmla="*/ 4116653 w 4116807"/>
              <a:gd name="connsiteY5" fmla="*/ 2136257 h 4067612"/>
              <a:gd name="connsiteX6" fmla="*/ 3119126 w 4116807"/>
              <a:gd name="connsiteY6" fmla="*/ 2583865 h 4067612"/>
              <a:gd name="connsiteX7" fmla="*/ 2761040 w 4116807"/>
              <a:gd name="connsiteY7" fmla="*/ 3792408 h 4067612"/>
              <a:gd name="connsiteX8" fmla="*/ 2089626 w 4116807"/>
              <a:gd name="connsiteY8" fmla="*/ 3395955 h 4067612"/>
              <a:gd name="connsiteX9" fmla="*/ 1552497 w 4116807"/>
              <a:gd name="connsiteY9" fmla="*/ 2398428 h 4067612"/>
              <a:gd name="connsiteX10" fmla="*/ 459053 w 4116807"/>
              <a:gd name="connsiteY10" fmla="*/ 4048185 h 4067612"/>
              <a:gd name="connsiteX11" fmla="*/ 24234 w 4116807"/>
              <a:gd name="connsiteY11" fmla="*/ 1061996 h 4067612"/>
              <a:gd name="connsiteX12" fmla="*/ 1124071 w 4116807"/>
              <a:gd name="connsiteY12" fmla="*/ 1733409 h 4067612"/>
              <a:gd name="connsiteX0" fmla="*/ 1124071 w 4116807"/>
              <a:gd name="connsiteY0" fmla="*/ 1748640 h 4082843"/>
              <a:gd name="connsiteX1" fmla="*/ 1315904 w 4116807"/>
              <a:gd name="connsiteY1" fmla="*/ 904578 h 4082843"/>
              <a:gd name="connsiteX2" fmla="*/ 2594785 w 4116807"/>
              <a:gd name="connsiteY2" fmla="*/ 2177065 h 4082843"/>
              <a:gd name="connsiteX3" fmla="*/ 2780222 w 4116807"/>
              <a:gd name="connsiteY3" fmla="*/ 15757 h 4082843"/>
              <a:gd name="connsiteX4" fmla="*/ 3708478 w 4116807"/>
              <a:gd name="connsiteY4" fmla="*/ 1238151 h 4082843"/>
              <a:gd name="connsiteX5" fmla="*/ 3042393 w 4116807"/>
              <a:gd name="connsiteY5" fmla="*/ 1972444 h 4082843"/>
              <a:gd name="connsiteX6" fmla="*/ 4116653 w 4116807"/>
              <a:gd name="connsiteY6" fmla="*/ 2151488 h 4082843"/>
              <a:gd name="connsiteX7" fmla="*/ 3119126 w 4116807"/>
              <a:gd name="connsiteY7" fmla="*/ 2599096 h 4082843"/>
              <a:gd name="connsiteX8" fmla="*/ 2761040 w 4116807"/>
              <a:gd name="connsiteY8" fmla="*/ 3807639 h 4082843"/>
              <a:gd name="connsiteX9" fmla="*/ 2089626 w 4116807"/>
              <a:gd name="connsiteY9" fmla="*/ 3411186 h 4082843"/>
              <a:gd name="connsiteX10" fmla="*/ 1552497 w 4116807"/>
              <a:gd name="connsiteY10" fmla="*/ 2413659 h 4082843"/>
              <a:gd name="connsiteX11" fmla="*/ 459053 w 4116807"/>
              <a:gd name="connsiteY11" fmla="*/ 4063416 h 4082843"/>
              <a:gd name="connsiteX12" fmla="*/ 24234 w 4116807"/>
              <a:gd name="connsiteY12" fmla="*/ 1077227 h 4082843"/>
              <a:gd name="connsiteX13" fmla="*/ 1124071 w 4116807"/>
              <a:gd name="connsiteY13" fmla="*/ 1748640 h 4082843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  <a:gd name="connsiteX0" fmla="*/ 1124071 w 4116807"/>
              <a:gd name="connsiteY0" fmla="*/ 1754247 h 4088450"/>
              <a:gd name="connsiteX1" fmla="*/ 1315904 w 4116807"/>
              <a:gd name="connsiteY1" fmla="*/ 910185 h 4088450"/>
              <a:gd name="connsiteX2" fmla="*/ 2594785 w 4116807"/>
              <a:gd name="connsiteY2" fmla="*/ 2182672 h 4088450"/>
              <a:gd name="connsiteX3" fmla="*/ 2780222 w 4116807"/>
              <a:gd name="connsiteY3" fmla="*/ 21364 h 4088450"/>
              <a:gd name="connsiteX4" fmla="*/ 3708478 w 4116807"/>
              <a:gd name="connsiteY4" fmla="*/ 1243758 h 4088450"/>
              <a:gd name="connsiteX5" fmla="*/ 3042393 w 4116807"/>
              <a:gd name="connsiteY5" fmla="*/ 1978051 h 4088450"/>
              <a:gd name="connsiteX6" fmla="*/ 4116653 w 4116807"/>
              <a:gd name="connsiteY6" fmla="*/ 2157095 h 4088450"/>
              <a:gd name="connsiteX7" fmla="*/ 3119126 w 4116807"/>
              <a:gd name="connsiteY7" fmla="*/ 2604703 h 4088450"/>
              <a:gd name="connsiteX8" fmla="*/ 2761040 w 4116807"/>
              <a:gd name="connsiteY8" fmla="*/ 3813246 h 4088450"/>
              <a:gd name="connsiteX9" fmla="*/ 2089626 w 4116807"/>
              <a:gd name="connsiteY9" fmla="*/ 3416793 h 4088450"/>
              <a:gd name="connsiteX10" fmla="*/ 1552497 w 4116807"/>
              <a:gd name="connsiteY10" fmla="*/ 2419266 h 4088450"/>
              <a:gd name="connsiteX11" fmla="*/ 459053 w 4116807"/>
              <a:gd name="connsiteY11" fmla="*/ 4069023 h 4088450"/>
              <a:gd name="connsiteX12" fmla="*/ 24234 w 4116807"/>
              <a:gd name="connsiteY12" fmla="*/ 1082834 h 4088450"/>
              <a:gd name="connsiteX13" fmla="*/ 1124071 w 4116807"/>
              <a:gd name="connsiteY13" fmla="*/ 1754247 h 40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807" h="4088450">
                <a:moveTo>
                  <a:pt x="1124071" y="1754247"/>
                </a:moveTo>
                <a:cubicBezTo>
                  <a:pt x="1339349" y="1725472"/>
                  <a:pt x="1070785" y="838781"/>
                  <a:pt x="1315904" y="910185"/>
                </a:cubicBezTo>
                <a:cubicBezTo>
                  <a:pt x="1561023" y="981589"/>
                  <a:pt x="2350732" y="2330809"/>
                  <a:pt x="2594785" y="2182672"/>
                </a:cubicBezTo>
                <a:cubicBezTo>
                  <a:pt x="2838838" y="2034535"/>
                  <a:pt x="2594607" y="177850"/>
                  <a:pt x="2780222" y="21364"/>
                </a:cubicBezTo>
                <a:cubicBezTo>
                  <a:pt x="2965838" y="-135122"/>
                  <a:pt x="3831038" y="597924"/>
                  <a:pt x="3708478" y="1243758"/>
                </a:cubicBezTo>
                <a:cubicBezTo>
                  <a:pt x="3573130" y="1704156"/>
                  <a:pt x="2974364" y="1825828"/>
                  <a:pt x="3042393" y="1978051"/>
                </a:cubicBezTo>
                <a:cubicBezTo>
                  <a:pt x="3110422" y="2130274"/>
                  <a:pt x="4103864" y="2052653"/>
                  <a:pt x="4116653" y="2157095"/>
                </a:cubicBezTo>
                <a:cubicBezTo>
                  <a:pt x="4129442" y="2261537"/>
                  <a:pt x="3345062" y="2328678"/>
                  <a:pt x="3119126" y="2604703"/>
                </a:cubicBezTo>
                <a:cubicBezTo>
                  <a:pt x="2893191" y="2880728"/>
                  <a:pt x="2932623" y="3677898"/>
                  <a:pt x="2761040" y="3813246"/>
                </a:cubicBezTo>
                <a:cubicBezTo>
                  <a:pt x="2589457" y="3948594"/>
                  <a:pt x="2291050" y="3649123"/>
                  <a:pt x="2089626" y="3416793"/>
                </a:cubicBezTo>
                <a:cubicBezTo>
                  <a:pt x="1888202" y="3184463"/>
                  <a:pt x="1824259" y="2310561"/>
                  <a:pt x="1552497" y="2419266"/>
                </a:cubicBezTo>
                <a:cubicBezTo>
                  <a:pt x="1280735" y="2527971"/>
                  <a:pt x="713763" y="4291762"/>
                  <a:pt x="459053" y="4069023"/>
                </a:cubicBezTo>
                <a:cubicBezTo>
                  <a:pt x="204343" y="3846284"/>
                  <a:pt x="-86602" y="1468630"/>
                  <a:pt x="24234" y="1082834"/>
                </a:cubicBezTo>
                <a:cubicBezTo>
                  <a:pt x="135070" y="697038"/>
                  <a:pt x="908793" y="1783022"/>
                  <a:pt x="1124071" y="1754247"/>
                </a:cubicBezTo>
                <a:close/>
              </a:path>
            </a:pathLst>
          </a:custGeom>
          <a:solidFill>
            <a:srgbClr val="E41A1C">
              <a:alpha val="9804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13702" y="3563437"/>
            <a:ext cx="361962" cy="36196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51859" y="4019772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45715" y="4374384"/>
            <a:ext cx="433646" cy="43364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284756" y="4121971"/>
            <a:ext cx="252412" cy="252412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813538" y="4052022"/>
            <a:ext cx="530736" cy="530736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299001" y="4603972"/>
            <a:ext cx="131185" cy="131185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29200" y="4941058"/>
            <a:ext cx="284338" cy="284338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3303" y="3754681"/>
            <a:ext cx="140677" cy="14067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319757" y="3563437"/>
            <a:ext cx="160437" cy="160437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369851" y="3051296"/>
            <a:ext cx="230199" cy="230199"/>
          </a:xfrm>
          <a:prstGeom prst="ellipse">
            <a:avLst/>
          </a:prstGeom>
          <a:solidFill>
            <a:srgbClr val="377EB8">
              <a:alpha val="87059"/>
            </a:srgbClr>
          </a:solidFill>
          <a:ln>
            <a:solidFill>
              <a:srgbClr val="377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296017" y="4968127"/>
            <a:ext cx="230199" cy="23019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84707" y="3573721"/>
            <a:ext cx="197488" cy="19748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25712" y="2373160"/>
            <a:ext cx="343545" cy="343545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135816" y="3333238"/>
            <a:ext cx="279601" cy="279601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995638" y="3788856"/>
            <a:ext cx="213004" cy="213004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411116" y="3856232"/>
            <a:ext cx="421793" cy="421793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9206880" y="4920484"/>
            <a:ext cx="175858" cy="175858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734439" y="4072756"/>
            <a:ext cx="334209" cy="3342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9620617" y="3989500"/>
            <a:ext cx="132472" cy="132472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69257" y="3038886"/>
            <a:ext cx="127509" cy="127509"/>
          </a:xfrm>
          <a:prstGeom prst="ellipse">
            <a:avLst/>
          </a:prstGeom>
          <a:solidFill>
            <a:srgbClr val="E41A1C">
              <a:alpha val="87059"/>
            </a:srgbClr>
          </a:solidFill>
          <a:ln>
            <a:solidFill>
              <a:srgbClr val="E41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>
            <a:off x="4641645" y="3281495"/>
            <a:ext cx="2104730" cy="2042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8" name="Группа 1027"/>
          <p:cNvGrpSpPr/>
          <p:nvPr/>
        </p:nvGrpSpPr>
        <p:grpSpPr>
          <a:xfrm>
            <a:off x="5302862" y="2988428"/>
            <a:ext cx="800428" cy="800428"/>
            <a:chOff x="396240" y="1690688"/>
            <a:chExt cx="769620" cy="769620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Прямая соединительная линия 1026"/>
            <p:cNvCxnSpPr/>
            <p:nvPr/>
          </p:nvCxnSpPr>
          <p:spPr>
            <a:xfrm flipV="1">
              <a:off x="396240" y="1690688"/>
              <a:ext cx="769620" cy="769620"/>
            </a:xfrm>
            <a:prstGeom prst="line">
              <a:avLst/>
            </a:prstGeom>
            <a:ln w="57150">
              <a:solidFill>
                <a:srgbClr val="E41A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5" name="Прямая со стрелкой 1034"/>
          <p:cNvCxnSpPr/>
          <p:nvPr/>
        </p:nvCxnSpPr>
        <p:spPr>
          <a:xfrm flipH="1">
            <a:off x="2480194" y="3223245"/>
            <a:ext cx="889657" cy="389594"/>
          </a:xfrm>
          <a:prstGeom prst="straightConnector1">
            <a:avLst/>
          </a:prstGeom>
          <a:ln>
            <a:solidFill>
              <a:srgbClr val="377E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TextBox 1035"/>
              <p:cNvSpPr txBox="1"/>
              <p:nvPr/>
            </p:nvSpPr>
            <p:spPr>
              <a:xfrm>
                <a:off x="2759952" y="3116078"/>
                <a:ext cx="2566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36" name="TextBox 10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952" y="3116078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8571" r="-26190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Прямая со стрелкой 80"/>
          <p:cNvCxnSpPr/>
          <p:nvPr/>
        </p:nvCxnSpPr>
        <p:spPr>
          <a:xfrm flipH="1">
            <a:off x="7436644" y="4278025"/>
            <a:ext cx="123825" cy="690102"/>
          </a:xfrm>
          <a:prstGeom prst="straightConnector1">
            <a:avLst/>
          </a:prstGeom>
          <a:ln>
            <a:solidFill>
              <a:srgbClr val="E41A1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182195" y="4419306"/>
                <a:ext cx="256609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195" y="4419306"/>
                <a:ext cx="256609" cy="377476"/>
              </a:xfrm>
              <a:prstGeom prst="rect">
                <a:avLst/>
              </a:prstGeom>
              <a:blipFill>
                <a:blip r:embed="rId3"/>
                <a:stretch>
                  <a:fillRect l="-28571" t="-3226" r="-100000" b="-80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155" y="5920359"/>
                <a:ext cx="275204" cy="369332"/>
              </a:xfrm>
              <a:prstGeom prst="rect">
                <a:avLst/>
              </a:prstGeom>
              <a:blipFill>
                <a:blip r:embed="rId4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27" y="5920359"/>
                <a:ext cx="262380" cy="369332"/>
              </a:xfrm>
              <a:prstGeom prst="rect">
                <a:avLst/>
              </a:prstGeom>
              <a:blipFill>
                <a:blip r:embed="rId2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43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72901" cy="1325563"/>
          </a:xfrm>
        </p:spPr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Зачем нам расстояния между графами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838200" y="1979245"/>
            <a:ext cx="5202936" cy="384438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Через расстояние мы можем решать разные задачи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ru-RU" sz="2000" dirty="0"/>
              <a:t>Классификацию</a:t>
            </a:r>
            <a:r>
              <a:rPr lang="en-US" sz="2000" dirty="0"/>
              <a:t>/</a:t>
            </a:r>
            <a:r>
              <a:rPr lang="ru-RU" sz="2000" dirty="0"/>
              <a:t>регрессию</a:t>
            </a: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ru-RU" sz="2000" dirty="0"/>
              <a:t>Кластеризацию</a:t>
            </a: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ru-RU" sz="2000" dirty="0"/>
              <a:t>Поиск аномалий</a:t>
            </a:r>
          </a:p>
          <a:p>
            <a:pPr lvl="1">
              <a:lnSpc>
                <a:spcPct val="150000"/>
              </a:lnSpc>
            </a:pPr>
            <a:r>
              <a:rPr lang="ru-RU" sz="2000" dirty="0" err="1"/>
              <a:t>Дебаггинг</a:t>
            </a:r>
            <a:r>
              <a:rPr lang="ru-RU" sz="2000" dirty="0"/>
              <a:t> </a:t>
            </a:r>
            <a:r>
              <a:rPr lang="ru-RU" sz="2000" dirty="0" err="1"/>
              <a:t>пайплайнов</a:t>
            </a:r>
            <a:r>
              <a:rPr lang="en-US" sz="2000" dirty="0"/>
              <a:t> ❤️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…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616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1" y="2284157"/>
            <a:ext cx="7246596" cy="9738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Расстояние Громова–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Васерштейна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427067" y="3330328"/>
            <a:ext cx="6926733" cy="2772022"/>
            <a:chOff x="646956" y="1799978"/>
            <a:chExt cx="10216226" cy="4088450"/>
          </a:xfrm>
        </p:grpSpPr>
        <p:sp>
          <p:nvSpPr>
            <p:cNvPr id="13" name="Полилиния 12"/>
            <p:cNvSpPr/>
            <p:nvPr/>
          </p:nvSpPr>
          <p:spPr>
            <a:xfrm>
              <a:off x="646956" y="2373160"/>
              <a:ext cx="3994689" cy="3418911"/>
            </a:xfrm>
            <a:custGeom>
              <a:avLst/>
              <a:gdLst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54582 w 3694184"/>
                <a:gd name="connsiteY35" fmla="*/ 613863 h 3152442"/>
                <a:gd name="connsiteX36" fmla="*/ 773765 w 3694184"/>
                <a:gd name="connsiteY36" fmla="*/ 569102 h 3152442"/>
                <a:gd name="connsiteX37" fmla="*/ 780160 w 3694184"/>
                <a:gd name="connsiteY37" fmla="*/ 549919 h 3152442"/>
                <a:gd name="connsiteX38" fmla="*/ 792949 w 3694184"/>
                <a:gd name="connsiteY38" fmla="*/ 517947 h 3152442"/>
                <a:gd name="connsiteX39" fmla="*/ 799343 w 3694184"/>
                <a:gd name="connsiteY39" fmla="*/ 498764 h 3152442"/>
                <a:gd name="connsiteX40" fmla="*/ 831315 w 3694184"/>
                <a:gd name="connsiteY40" fmla="*/ 492369 h 3152442"/>
                <a:gd name="connsiteX41" fmla="*/ 876076 w 3694184"/>
                <a:gd name="connsiteY41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73765 w 3694184"/>
                <a:gd name="connsiteY35" fmla="*/ 569102 h 3152442"/>
                <a:gd name="connsiteX36" fmla="*/ 780160 w 3694184"/>
                <a:gd name="connsiteY36" fmla="*/ 549919 h 3152442"/>
                <a:gd name="connsiteX37" fmla="*/ 792949 w 3694184"/>
                <a:gd name="connsiteY37" fmla="*/ 517947 h 3152442"/>
                <a:gd name="connsiteX38" fmla="*/ 799343 w 3694184"/>
                <a:gd name="connsiteY38" fmla="*/ 498764 h 3152442"/>
                <a:gd name="connsiteX39" fmla="*/ 831315 w 3694184"/>
                <a:gd name="connsiteY39" fmla="*/ 492369 h 3152442"/>
                <a:gd name="connsiteX40" fmla="*/ 876076 w 3694184"/>
                <a:gd name="connsiteY40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799343 w 3694184"/>
                <a:gd name="connsiteY37" fmla="*/ 498764 h 3152442"/>
                <a:gd name="connsiteX38" fmla="*/ 831315 w 3694184"/>
                <a:gd name="connsiteY38" fmla="*/ 492369 h 3152442"/>
                <a:gd name="connsiteX39" fmla="*/ 876076 w 3694184"/>
                <a:gd name="connsiteY39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31315 w 3694184"/>
                <a:gd name="connsiteY37" fmla="*/ 492369 h 3152442"/>
                <a:gd name="connsiteX38" fmla="*/ 876076 w 3694184"/>
                <a:gd name="connsiteY38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76076 w 3694184"/>
                <a:gd name="connsiteY37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876076 w 3694184"/>
                <a:gd name="connsiteY36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876076 w 3694184"/>
                <a:gd name="connsiteY35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876076 w 3694184"/>
                <a:gd name="connsiteY34" fmla="*/ 498764 h 3152442"/>
                <a:gd name="connsiteX0" fmla="*/ 729004 w 3694184"/>
                <a:gd name="connsiteY0" fmla="*/ 65862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0" fmla="*/ 709821 w 3694184"/>
                <a:gd name="connsiteY0" fmla="*/ 677807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671455 w 3694184"/>
                <a:gd name="connsiteY30" fmla="*/ 728962 h 3152442"/>
                <a:gd name="connsiteX31" fmla="*/ 709821 w 3694184"/>
                <a:gd name="connsiteY31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709821 w 3694184"/>
                <a:gd name="connsiteY30" fmla="*/ 677807 h 3152442"/>
                <a:gd name="connsiteX0" fmla="*/ 581933 w 3694184"/>
                <a:gd name="connsiteY0" fmla="*/ 824878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294185 w 3694184"/>
                <a:gd name="connsiteY28" fmla="*/ 863244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460439 w 3694184"/>
                <a:gd name="connsiteY28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60439 w 3694184"/>
                <a:gd name="connsiteY27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460439 w 3694184"/>
                <a:gd name="connsiteY26" fmla="*/ 588285 h 3152442"/>
                <a:gd name="connsiteX0" fmla="*/ 460439 w 3694184"/>
                <a:gd name="connsiteY0" fmla="*/ 588285 h 3152442"/>
                <a:gd name="connsiteX1" fmla="*/ 1189402 w 3694184"/>
                <a:gd name="connsiteY1" fmla="*/ 300537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638056 h 3202213"/>
                <a:gd name="connsiteX1" fmla="*/ 1387629 w 3694184"/>
                <a:gd name="connsiteY1" fmla="*/ 1546061 h 3202213"/>
                <a:gd name="connsiteX2" fmla="*/ 1835237 w 3694184"/>
                <a:gd name="connsiteY2" fmla="*/ 126504 h 3202213"/>
                <a:gd name="connsiteX3" fmla="*/ 2154957 w 3694184"/>
                <a:gd name="connsiteY3" fmla="*/ 62560 h 3202213"/>
                <a:gd name="connsiteX4" fmla="*/ 2679298 w 3694184"/>
                <a:gd name="connsiteY4" fmla="*/ 49771 h 3202213"/>
                <a:gd name="connsiteX5" fmla="*/ 2858342 w 3694184"/>
                <a:gd name="connsiteY5" fmla="*/ 62560 h 3202213"/>
                <a:gd name="connsiteX6" fmla="*/ 3184456 w 3694184"/>
                <a:gd name="connsiteY6" fmla="*/ 139293 h 3202213"/>
                <a:gd name="connsiteX7" fmla="*/ 3606487 w 3694184"/>
                <a:gd name="connsiteY7" fmla="*/ 433435 h 3202213"/>
                <a:gd name="connsiteX8" fmla="*/ 3657642 w 3694184"/>
                <a:gd name="connsiteY8" fmla="*/ 529352 h 3202213"/>
                <a:gd name="connsiteX9" fmla="*/ 3638459 w 3694184"/>
                <a:gd name="connsiteY9" fmla="*/ 1040904 h 3202213"/>
                <a:gd name="connsiteX10" fmla="*/ 3401866 w 3694184"/>
                <a:gd name="connsiteY10" fmla="*/ 1622795 h 3202213"/>
                <a:gd name="connsiteX11" fmla="*/ 2960652 w 3694184"/>
                <a:gd name="connsiteY11" fmla="*/ 2537195 h 3202213"/>
                <a:gd name="connsiteX12" fmla="*/ 2871130 w 3694184"/>
                <a:gd name="connsiteY12" fmla="*/ 2735422 h 3202213"/>
                <a:gd name="connsiteX13" fmla="*/ 2775214 w 3694184"/>
                <a:gd name="connsiteY13" fmla="*/ 3010381 h 3202213"/>
                <a:gd name="connsiteX14" fmla="*/ 2692087 w 3694184"/>
                <a:gd name="connsiteY14" fmla="*/ 3144663 h 3202213"/>
                <a:gd name="connsiteX15" fmla="*/ 2391550 w 3694184"/>
                <a:gd name="connsiteY15" fmla="*/ 3202213 h 3202213"/>
                <a:gd name="connsiteX16" fmla="*/ 2039858 w 3694184"/>
                <a:gd name="connsiteY16" fmla="*/ 3183030 h 3202213"/>
                <a:gd name="connsiteX17" fmla="*/ 1336473 w 3694184"/>
                <a:gd name="connsiteY17" fmla="*/ 3016775 h 3202213"/>
                <a:gd name="connsiteX18" fmla="*/ 792949 w 3694184"/>
                <a:gd name="connsiteY18" fmla="*/ 2914465 h 3202213"/>
                <a:gd name="connsiteX19" fmla="*/ 313368 w 3694184"/>
                <a:gd name="connsiteY19" fmla="*/ 2812154 h 3202213"/>
                <a:gd name="connsiteX20" fmla="*/ 198269 w 3694184"/>
                <a:gd name="connsiteY20" fmla="*/ 2786577 h 3202213"/>
                <a:gd name="connsiteX21" fmla="*/ 44803 w 3694184"/>
                <a:gd name="connsiteY21" fmla="*/ 2697055 h 3202213"/>
                <a:gd name="connsiteX22" fmla="*/ 19225 w 3694184"/>
                <a:gd name="connsiteY22" fmla="*/ 2639505 h 3202213"/>
                <a:gd name="connsiteX23" fmla="*/ 42 w 3694184"/>
                <a:gd name="connsiteY23" fmla="*/ 2543589 h 3202213"/>
                <a:gd name="connsiteX24" fmla="*/ 70381 w 3694184"/>
                <a:gd name="connsiteY24" fmla="*/ 2038431 h 3202213"/>
                <a:gd name="connsiteX25" fmla="*/ 460439 w 3694184"/>
                <a:gd name="connsiteY25" fmla="*/ 638056 h 3202213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679298 w 3694184"/>
                <a:gd name="connsiteY3" fmla="*/ 0 h 3152442"/>
                <a:gd name="connsiteX4" fmla="*/ 2858342 w 3694184"/>
                <a:gd name="connsiteY4" fmla="*/ 12789 h 3152442"/>
                <a:gd name="connsiteX5" fmla="*/ 3184456 w 3694184"/>
                <a:gd name="connsiteY5" fmla="*/ 89522 h 3152442"/>
                <a:gd name="connsiteX6" fmla="*/ 3606487 w 3694184"/>
                <a:gd name="connsiteY6" fmla="*/ 383664 h 3152442"/>
                <a:gd name="connsiteX7" fmla="*/ 3657642 w 3694184"/>
                <a:gd name="connsiteY7" fmla="*/ 479581 h 3152442"/>
                <a:gd name="connsiteX8" fmla="*/ 3638459 w 3694184"/>
                <a:gd name="connsiteY8" fmla="*/ 991133 h 3152442"/>
                <a:gd name="connsiteX9" fmla="*/ 3401866 w 3694184"/>
                <a:gd name="connsiteY9" fmla="*/ 1573024 h 3152442"/>
                <a:gd name="connsiteX10" fmla="*/ 2960652 w 3694184"/>
                <a:gd name="connsiteY10" fmla="*/ 2487424 h 3152442"/>
                <a:gd name="connsiteX11" fmla="*/ 2871130 w 3694184"/>
                <a:gd name="connsiteY11" fmla="*/ 2685651 h 3152442"/>
                <a:gd name="connsiteX12" fmla="*/ 2775214 w 3694184"/>
                <a:gd name="connsiteY12" fmla="*/ 2960610 h 3152442"/>
                <a:gd name="connsiteX13" fmla="*/ 2692087 w 3694184"/>
                <a:gd name="connsiteY13" fmla="*/ 3094892 h 3152442"/>
                <a:gd name="connsiteX14" fmla="*/ 2391550 w 3694184"/>
                <a:gd name="connsiteY14" fmla="*/ 3152442 h 3152442"/>
                <a:gd name="connsiteX15" fmla="*/ 2039858 w 3694184"/>
                <a:gd name="connsiteY15" fmla="*/ 3133259 h 3152442"/>
                <a:gd name="connsiteX16" fmla="*/ 1336473 w 3694184"/>
                <a:gd name="connsiteY16" fmla="*/ 2967004 h 3152442"/>
                <a:gd name="connsiteX17" fmla="*/ 792949 w 3694184"/>
                <a:gd name="connsiteY17" fmla="*/ 2864694 h 3152442"/>
                <a:gd name="connsiteX18" fmla="*/ 313368 w 3694184"/>
                <a:gd name="connsiteY18" fmla="*/ 2762383 h 3152442"/>
                <a:gd name="connsiteX19" fmla="*/ 198269 w 3694184"/>
                <a:gd name="connsiteY19" fmla="*/ 2736806 h 3152442"/>
                <a:gd name="connsiteX20" fmla="*/ 44803 w 3694184"/>
                <a:gd name="connsiteY20" fmla="*/ 2647284 h 3152442"/>
                <a:gd name="connsiteX21" fmla="*/ 19225 w 3694184"/>
                <a:gd name="connsiteY21" fmla="*/ 2589734 h 3152442"/>
                <a:gd name="connsiteX22" fmla="*/ 42 w 3694184"/>
                <a:gd name="connsiteY22" fmla="*/ 2493818 h 3152442"/>
                <a:gd name="connsiteX23" fmla="*/ 70381 w 3694184"/>
                <a:gd name="connsiteY23" fmla="*/ 1988660 h 3152442"/>
                <a:gd name="connsiteX24" fmla="*/ 460439 w 3694184"/>
                <a:gd name="connsiteY24" fmla="*/ 588285 h 3152442"/>
                <a:gd name="connsiteX0" fmla="*/ 460439 w 3694184"/>
                <a:gd name="connsiteY0" fmla="*/ 588285 h 3161201"/>
                <a:gd name="connsiteX1" fmla="*/ 1195797 w 3694184"/>
                <a:gd name="connsiteY1" fmla="*/ 633046 h 3161201"/>
                <a:gd name="connsiteX2" fmla="*/ 1835237 w 3694184"/>
                <a:gd name="connsiteY2" fmla="*/ 76733 h 3161201"/>
                <a:gd name="connsiteX3" fmla="*/ 2679298 w 3694184"/>
                <a:gd name="connsiteY3" fmla="*/ 0 h 3161201"/>
                <a:gd name="connsiteX4" fmla="*/ 2858342 w 3694184"/>
                <a:gd name="connsiteY4" fmla="*/ 12789 h 3161201"/>
                <a:gd name="connsiteX5" fmla="*/ 3184456 w 3694184"/>
                <a:gd name="connsiteY5" fmla="*/ 89522 h 3161201"/>
                <a:gd name="connsiteX6" fmla="*/ 3606487 w 3694184"/>
                <a:gd name="connsiteY6" fmla="*/ 383664 h 3161201"/>
                <a:gd name="connsiteX7" fmla="*/ 3657642 w 3694184"/>
                <a:gd name="connsiteY7" fmla="*/ 479581 h 3161201"/>
                <a:gd name="connsiteX8" fmla="*/ 3638459 w 3694184"/>
                <a:gd name="connsiteY8" fmla="*/ 991133 h 3161201"/>
                <a:gd name="connsiteX9" fmla="*/ 3401866 w 3694184"/>
                <a:gd name="connsiteY9" fmla="*/ 1573024 h 3161201"/>
                <a:gd name="connsiteX10" fmla="*/ 2960652 w 3694184"/>
                <a:gd name="connsiteY10" fmla="*/ 2487424 h 3161201"/>
                <a:gd name="connsiteX11" fmla="*/ 2871130 w 3694184"/>
                <a:gd name="connsiteY11" fmla="*/ 2685651 h 3161201"/>
                <a:gd name="connsiteX12" fmla="*/ 2775214 w 3694184"/>
                <a:gd name="connsiteY12" fmla="*/ 2960610 h 3161201"/>
                <a:gd name="connsiteX13" fmla="*/ 2692087 w 3694184"/>
                <a:gd name="connsiteY13" fmla="*/ 3094892 h 3161201"/>
                <a:gd name="connsiteX14" fmla="*/ 2391550 w 3694184"/>
                <a:gd name="connsiteY14" fmla="*/ 3152442 h 3161201"/>
                <a:gd name="connsiteX15" fmla="*/ 2039858 w 3694184"/>
                <a:gd name="connsiteY15" fmla="*/ 3133259 h 3161201"/>
                <a:gd name="connsiteX16" fmla="*/ 1374839 w 3694184"/>
                <a:gd name="connsiteY16" fmla="*/ 2832722 h 3161201"/>
                <a:gd name="connsiteX17" fmla="*/ 792949 w 3694184"/>
                <a:gd name="connsiteY17" fmla="*/ 2864694 h 3161201"/>
                <a:gd name="connsiteX18" fmla="*/ 313368 w 3694184"/>
                <a:gd name="connsiteY18" fmla="*/ 2762383 h 3161201"/>
                <a:gd name="connsiteX19" fmla="*/ 198269 w 3694184"/>
                <a:gd name="connsiteY19" fmla="*/ 2736806 h 3161201"/>
                <a:gd name="connsiteX20" fmla="*/ 44803 w 3694184"/>
                <a:gd name="connsiteY20" fmla="*/ 2647284 h 3161201"/>
                <a:gd name="connsiteX21" fmla="*/ 19225 w 3694184"/>
                <a:gd name="connsiteY21" fmla="*/ 2589734 h 3161201"/>
                <a:gd name="connsiteX22" fmla="*/ 42 w 3694184"/>
                <a:gd name="connsiteY22" fmla="*/ 2493818 h 3161201"/>
                <a:gd name="connsiteX23" fmla="*/ 70381 w 3694184"/>
                <a:gd name="connsiteY23" fmla="*/ 1988660 h 3161201"/>
                <a:gd name="connsiteX24" fmla="*/ 460439 w 3694184"/>
                <a:gd name="connsiteY24" fmla="*/ 588285 h 3161201"/>
                <a:gd name="connsiteX0" fmla="*/ 461073 w 3694818"/>
                <a:gd name="connsiteY0" fmla="*/ 588285 h 3161201"/>
                <a:gd name="connsiteX1" fmla="*/ 1196431 w 3694818"/>
                <a:gd name="connsiteY1" fmla="*/ 633046 h 3161201"/>
                <a:gd name="connsiteX2" fmla="*/ 1835871 w 3694818"/>
                <a:gd name="connsiteY2" fmla="*/ 76733 h 3161201"/>
                <a:gd name="connsiteX3" fmla="*/ 2679932 w 3694818"/>
                <a:gd name="connsiteY3" fmla="*/ 0 h 3161201"/>
                <a:gd name="connsiteX4" fmla="*/ 2858976 w 3694818"/>
                <a:gd name="connsiteY4" fmla="*/ 12789 h 3161201"/>
                <a:gd name="connsiteX5" fmla="*/ 3185090 w 3694818"/>
                <a:gd name="connsiteY5" fmla="*/ 89522 h 3161201"/>
                <a:gd name="connsiteX6" fmla="*/ 3607121 w 3694818"/>
                <a:gd name="connsiteY6" fmla="*/ 383664 h 3161201"/>
                <a:gd name="connsiteX7" fmla="*/ 3658276 w 3694818"/>
                <a:gd name="connsiteY7" fmla="*/ 479581 h 3161201"/>
                <a:gd name="connsiteX8" fmla="*/ 3639093 w 3694818"/>
                <a:gd name="connsiteY8" fmla="*/ 991133 h 3161201"/>
                <a:gd name="connsiteX9" fmla="*/ 3402500 w 3694818"/>
                <a:gd name="connsiteY9" fmla="*/ 1573024 h 3161201"/>
                <a:gd name="connsiteX10" fmla="*/ 2961286 w 3694818"/>
                <a:gd name="connsiteY10" fmla="*/ 2487424 h 3161201"/>
                <a:gd name="connsiteX11" fmla="*/ 2871764 w 3694818"/>
                <a:gd name="connsiteY11" fmla="*/ 2685651 h 3161201"/>
                <a:gd name="connsiteX12" fmla="*/ 2775848 w 3694818"/>
                <a:gd name="connsiteY12" fmla="*/ 2960610 h 3161201"/>
                <a:gd name="connsiteX13" fmla="*/ 2692721 w 3694818"/>
                <a:gd name="connsiteY13" fmla="*/ 3094892 h 3161201"/>
                <a:gd name="connsiteX14" fmla="*/ 2392184 w 3694818"/>
                <a:gd name="connsiteY14" fmla="*/ 3152442 h 3161201"/>
                <a:gd name="connsiteX15" fmla="*/ 2040492 w 3694818"/>
                <a:gd name="connsiteY15" fmla="*/ 3133259 h 3161201"/>
                <a:gd name="connsiteX16" fmla="*/ 1375473 w 3694818"/>
                <a:gd name="connsiteY16" fmla="*/ 2832722 h 3161201"/>
                <a:gd name="connsiteX17" fmla="*/ 793583 w 3694818"/>
                <a:gd name="connsiteY17" fmla="*/ 2864694 h 3161201"/>
                <a:gd name="connsiteX18" fmla="*/ 314002 w 3694818"/>
                <a:gd name="connsiteY18" fmla="*/ 2762383 h 3161201"/>
                <a:gd name="connsiteX19" fmla="*/ 198903 w 3694818"/>
                <a:gd name="connsiteY19" fmla="*/ 2736806 h 3161201"/>
                <a:gd name="connsiteX20" fmla="*/ 45437 w 3694818"/>
                <a:gd name="connsiteY20" fmla="*/ 2647284 h 3161201"/>
                <a:gd name="connsiteX21" fmla="*/ 676 w 3694818"/>
                <a:gd name="connsiteY21" fmla="*/ 2493818 h 3161201"/>
                <a:gd name="connsiteX22" fmla="*/ 71015 w 3694818"/>
                <a:gd name="connsiteY22" fmla="*/ 1988660 h 3161201"/>
                <a:gd name="connsiteX23" fmla="*/ 461073 w 3694818"/>
                <a:gd name="connsiteY23" fmla="*/ 588285 h 3161201"/>
                <a:gd name="connsiteX0" fmla="*/ 748197 w 3981942"/>
                <a:gd name="connsiteY0" fmla="*/ 588285 h 3161201"/>
                <a:gd name="connsiteX1" fmla="*/ 1483555 w 3981942"/>
                <a:gd name="connsiteY1" fmla="*/ 633046 h 3161201"/>
                <a:gd name="connsiteX2" fmla="*/ 2122995 w 3981942"/>
                <a:gd name="connsiteY2" fmla="*/ 76733 h 3161201"/>
                <a:gd name="connsiteX3" fmla="*/ 2967056 w 3981942"/>
                <a:gd name="connsiteY3" fmla="*/ 0 h 3161201"/>
                <a:gd name="connsiteX4" fmla="*/ 3146100 w 3981942"/>
                <a:gd name="connsiteY4" fmla="*/ 12789 h 3161201"/>
                <a:gd name="connsiteX5" fmla="*/ 3472214 w 3981942"/>
                <a:gd name="connsiteY5" fmla="*/ 89522 h 3161201"/>
                <a:gd name="connsiteX6" fmla="*/ 3894245 w 3981942"/>
                <a:gd name="connsiteY6" fmla="*/ 383664 h 3161201"/>
                <a:gd name="connsiteX7" fmla="*/ 3945400 w 3981942"/>
                <a:gd name="connsiteY7" fmla="*/ 479581 h 3161201"/>
                <a:gd name="connsiteX8" fmla="*/ 3926217 w 3981942"/>
                <a:gd name="connsiteY8" fmla="*/ 991133 h 3161201"/>
                <a:gd name="connsiteX9" fmla="*/ 3689624 w 3981942"/>
                <a:gd name="connsiteY9" fmla="*/ 1573024 h 3161201"/>
                <a:gd name="connsiteX10" fmla="*/ 3248410 w 3981942"/>
                <a:gd name="connsiteY10" fmla="*/ 2487424 h 3161201"/>
                <a:gd name="connsiteX11" fmla="*/ 3158888 w 3981942"/>
                <a:gd name="connsiteY11" fmla="*/ 2685651 h 3161201"/>
                <a:gd name="connsiteX12" fmla="*/ 3062972 w 3981942"/>
                <a:gd name="connsiteY12" fmla="*/ 2960610 h 3161201"/>
                <a:gd name="connsiteX13" fmla="*/ 2979845 w 3981942"/>
                <a:gd name="connsiteY13" fmla="*/ 3094892 h 3161201"/>
                <a:gd name="connsiteX14" fmla="*/ 2679308 w 3981942"/>
                <a:gd name="connsiteY14" fmla="*/ 3152442 h 3161201"/>
                <a:gd name="connsiteX15" fmla="*/ 2327616 w 3981942"/>
                <a:gd name="connsiteY15" fmla="*/ 3133259 h 3161201"/>
                <a:gd name="connsiteX16" fmla="*/ 1662597 w 3981942"/>
                <a:gd name="connsiteY16" fmla="*/ 2832722 h 3161201"/>
                <a:gd name="connsiteX17" fmla="*/ 1080707 w 3981942"/>
                <a:gd name="connsiteY17" fmla="*/ 2864694 h 3161201"/>
                <a:gd name="connsiteX18" fmla="*/ 601126 w 3981942"/>
                <a:gd name="connsiteY18" fmla="*/ 2762383 h 3161201"/>
                <a:gd name="connsiteX19" fmla="*/ 486027 w 3981942"/>
                <a:gd name="connsiteY19" fmla="*/ 2736806 h 3161201"/>
                <a:gd name="connsiteX20" fmla="*/ 332561 w 3981942"/>
                <a:gd name="connsiteY20" fmla="*/ 2647284 h 3161201"/>
                <a:gd name="connsiteX21" fmla="*/ 52 w 3981942"/>
                <a:gd name="connsiteY21" fmla="*/ 2493818 h 3161201"/>
                <a:gd name="connsiteX22" fmla="*/ 358139 w 3981942"/>
                <a:gd name="connsiteY22" fmla="*/ 1988660 h 3161201"/>
                <a:gd name="connsiteX23" fmla="*/ 748197 w 3981942"/>
                <a:gd name="connsiteY23" fmla="*/ 588285 h 3161201"/>
                <a:gd name="connsiteX0" fmla="*/ 436829 w 3670574"/>
                <a:gd name="connsiteY0" fmla="*/ 588285 h 3161201"/>
                <a:gd name="connsiteX1" fmla="*/ 1172187 w 3670574"/>
                <a:gd name="connsiteY1" fmla="*/ 633046 h 3161201"/>
                <a:gd name="connsiteX2" fmla="*/ 1811627 w 3670574"/>
                <a:gd name="connsiteY2" fmla="*/ 76733 h 3161201"/>
                <a:gd name="connsiteX3" fmla="*/ 2655688 w 3670574"/>
                <a:gd name="connsiteY3" fmla="*/ 0 h 3161201"/>
                <a:gd name="connsiteX4" fmla="*/ 2834732 w 3670574"/>
                <a:gd name="connsiteY4" fmla="*/ 12789 h 3161201"/>
                <a:gd name="connsiteX5" fmla="*/ 3160846 w 3670574"/>
                <a:gd name="connsiteY5" fmla="*/ 89522 h 3161201"/>
                <a:gd name="connsiteX6" fmla="*/ 3582877 w 3670574"/>
                <a:gd name="connsiteY6" fmla="*/ 383664 h 3161201"/>
                <a:gd name="connsiteX7" fmla="*/ 3634032 w 3670574"/>
                <a:gd name="connsiteY7" fmla="*/ 479581 h 3161201"/>
                <a:gd name="connsiteX8" fmla="*/ 3614849 w 3670574"/>
                <a:gd name="connsiteY8" fmla="*/ 991133 h 3161201"/>
                <a:gd name="connsiteX9" fmla="*/ 3378256 w 3670574"/>
                <a:gd name="connsiteY9" fmla="*/ 1573024 h 3161201"/>
                <a:gd name="connsiteX10" fmla="*/ 2937042 w 3670574"/>
                <a:gd name="connsiteY10" fmla="*/ 2487424 h 3161201"/>
                <a:gd name="connsiteX11" fmla="*/ 2847520 w 3670574"/>
                <a:gd name="connsiteY11" fmla="*/ 2685651 h 3161201"/>
                <a:gd name="connsiteX12" fmla="*/ 2751604 w 3670574"/>
                <a:gd name="connsiteY12" fmla="*/ 2960610 h 3161201"/>
                <a:gd name="connsiteX13" fmla="*/ 2668477 w 3670574"/>
                <a:gd name="connsiteY13" fmla="*/ 3094892 h 3161201"/>
                <a:gd name="connsiteX14" fmla="*/ 2367940 w 3670574"/>
                <a:gd name="connsiteY14" fmla="*/ 3152442 h 3161201"/>
                <a:gd name="connsiteX15" fmla="*/ 2016248 w 3670574"/>
                <a:gd name="connsiteY15" fmla="*/ 3133259 h 3161201"/>
                <a:gd name="connsiteX16" fmla="*/ 1351229 w 3670574"/>
                <a:gd name="connsiteY16" fmla="*/ 2832722 h 3161201"/>
                <a:gd name="connsiteX17" fmla="*/ 769339 w 3670574"/>
                <a:gd name="connsiteY17" fmla="*/ 2864694 h 3161201"/>
                <a:gd name="connsiteX18" fmla="*/ 289758 w 3670574"/>
                <a:gd name="connsiteY18" fmla="*/ 2762383 h 3161201"/>
                <a:gd name="connsiteX19" fmla="*/ 174659 w 3670574"/>
                <a:gd name="connsiteY19" fmla="*/ 2736806 h 3161201"/>
                <a:gd name="connsiteX20" fmla="*/ 21193 w 3670574"/>
                <a:gd name="connsiteY20" fmla="*/ 2647284 h 3161201"/>
                <a:gd name="connsiteX21" fmla="*/ 46771 w 3670574"/>
                <a:gd name="connsiteY21" fmla="*/ 1988660 h 3161201"/>
                <a:gd name="connsiteX22" fmla="*/ 436829 w 3670574"/>
                <a:gd name="connsiteY22" fmla="*/ 588285 h 3161201"/>
                <a:gd name="connsiteX0" fmla="*/ 538008 w 3771753"/>
                <a:gd name="connsiteY0" fmla="*/ 588285 h 3161201"/>
                <a:gd name="connsiteX1" fmla="*/ 1273366 w 3771753"/>
                <a:gd name="connsiteY1" fmla="*/ 633046 h 3161201"/>
                <a:gd name="connsiteX2" fmla="*/ 1912806 w 3771753"/>
                <a:gd name="connsiteY2" fmla="*/ 76733 h 3161201"/>
                <a:gd name="connsiteX3" fmla="*/ 2756867 w 3771753"/>
                <a:gd name="connsiteY3" fmla="*/ 0 h 3161201"/>
                <a:gd name="connsiteX4" fmla="*/ 2935911 w 3771753"/>
                <a:gd name="connsiteY4" fmla="*/ 12789 h 3161201"/>
                <a:gd name="connsiteX5" fmla="*/ 3262025 w 3771753"/>
                <a:gd name="connsiteY5" fmla="*/ 89522 h 3161201"/>
                <a:gd name="connsiteX6" fmla="*/ 3684056 w 3771753"/>
                <a:gd name="connsiteY6" fmla="*/ 383664 h 3161201"/>
                <a:gd name="connsiteX7" fmla="*/ 3735211 w 3771753"/>
                <a:gd name="connsiteY7" fmla="*/ 479581 h 3161201"/>
                <a:gd name="connsiteX8" fmla="*/ 3716028 w 3771753"/>
                <a:gd name="connsiteY8" fmla="*/ 991133 h 3161201"/>
                <a:gd name="connsiteX9" fmla="*/ 3479435 w 3771753"/>
                <a:gd name="connsiteY9" fmla="*/ 1573024 h 3161201"/>
                <a:gd name="connsiteX10" fmla="*/ 3038221 w 3771753"/>
                <a:gd name="connsiteY10" fmla="*/ 2487424 h 3161201"/>
                <a:gd name="connsiteX11" fmla="*/ 2948699 w 3771753"/>
                <a:gd name="connsiteY11" fmla="*/ 2685651 h 3161201"/>
                <a:gd name="connsiteX12" fmla="*/ 2852783 w 3771753"/>
                <a:gd name="connsiteY12" fmla="*/ 2960610 h 3161201"/>
                <a:gd name="connsiteX13" fmla="*/ 2769656 w 3771753"/>
                <a:gd name="connsiteY13" fmla="*/ 3094892 h 3161201"/>
                <a:gd name="connsiteX14" fmla="*/ 2469119 w 3771753"/>
                <a:gd name="connsiteY14" fmla="*/ 3152442 h 3161201"/>
                <a:gd name="connsiteX15" fmla="*/ 2117427 w 3771753"/>
                <a:gd name="connsiteY15" fmla="*/ 3133259 h 3161201"/>
                <a:gd name="connsiteX16" fmla="*/ 1452408 w 3771753"/>
                <a:gd name="connsiteY16" fmla="*/ 2832722 h 3161201"/>
                <a:gd name="connsiteX17" fmla="*/ 870518 w 3771753"/>
                <a:gd name="connsiteY17" fmla="*/ 2864694 h 3161201"/>
                <a:gd name="connsiteX18" fmla="*/ 390937 w 3771753"/>
                <a:gd name="connsiteY18" fmla="*/ 2762383 h 3161201"/>
                <a:gd name="connsiteX19" fmla="*/ 275838 w 3771753"/>
                <a:gd name="connsiteY19" fmla="*/ 2736806 h 3161201"/>
                <a:gd name="connsiteX20" fmla="*/ 122372 w 3771753"/>
                <a:gd name="connsiteY20" fmla="*/ 2647284 h 3161201"/>
                <a:gd name="connsiteX21" fmla="*/ 20062 w 3771753"/>
                <a:gd name="connsiteY21" fmla="*/ 1911927 h 3161201"/>
                <a:gd name="connsiteX22" fmla="*/ 538008 w 3771753"/>
                <a:gd name="connsiteY22" fmla="*/ 588285 h 3161201"/>
                <a:gd name="connsiteX0" fmla="*/ 795463 w 4029208"/>
                <a:gd name="connsiteY0" fmla="*/ 588285 h 3161201"/>
                <a:gd name="connsiteX1" fmla="*/ 1530821 w 4029208"/>
                <a:gd name="connsiteY1" fmla="*/ 633046 h 3161201"/>
                <a:gd name="connsiteX2" fmla="*/ 2170261 w 4029208"/>
                <a:gd name="connsiteY2" fmla="*/ 76733 h 3161201"/>
                <a:gd name="connsiteX3" fmla="*/ 3014322 w 4029208"/>
                <a:gd name="connsiteY3" fmla="*/ 0 h 3161201"/>
                <a:gd name="connsiteX4" fmla="*/ 3193366 w 4029208"/>
                <a:gd name="connsiteY4" fmla="*/ 12789 h 3161201"/>
                <a:gd name="connsiteX5" fmla="*/ 3519480 w 4029208"/>
                <a:gd name="connsiteY5" fmla="*/ 89522 h 3161201"/>
                <a:gd name="connsiteX6" fmla="*/ 3941511 w 4029208"/>
                <a:gd name="connsiteY6" fmla="*/ 383664 h 3161201"/>
                <a:gd name="connsiteX7" fmla="*/ 3992666 w 4029208"/>
                <a:gd name="connsiteY7" fmla="*/ 479581 h 3161201"/>
                <a:gd name="connsiteX8" fmla="*/ 3973483 w 4029208"/>
                <a:gd name="connsiteY8" fmla="*/ 991133 h 3161201"/>
                <a:gd name="connsiteX9" fmla="*/ 3736890 w 4029208"/>
                <a:gd name="connsiteY9" fmla="*/ 1573024 h 3161201"/>
                <a:gd name="connsiteX10" fmla="*/ 3295676 w 4029208"/>
                <a:gd name="connsiteY10" fmla="*/ 2487424 h 3161201"/>
                <a:gd name="connsiteX11" fmla="*/ 3206154 w 4029208"/>
                <a:gd name="connsiteY11" fmla="*/ 2685651 h 3161201"/>
                <a:gd name="connsiteX12" fmla="*/ 3110238 w 4029208"/>
                <a:gd name="connsiteY12" fmla="*/ 2960610 h 3161201"/>
                <a:gd name="connsiteX13" fmla="*/ 3027111 w 4029208"/>
                <a:gd name="connsiteY13" fmla="*/ 3094892 h 3161201"/>
                <a:gd name="connsiteX14" fmla="*/ 2726574 w 4029208"/>
                <a:gd name="connsiteY14" fmla="*/ 3152442 h 3161201"/>
                <a:gd name="connsiteX15" fmla="*/ 2374882 w 4029208"/>
                <a:gd name="connsiteY15" fmla="*/ 3133259 h 3161201"/>
                <a:gd name="connsiteX16" fmla="*/ 1709863 w 4029208"/>
                <a:gd name="connsiteY16" fmla="*/ 2832722 h 3161201"/>
                <a:gd name="connsiteX17" fmla="*/ 1127973 w 4029208"/>
                <a:gd name="connsiteY17" fmla="*/ 2864694 h 3161201"/>
                <a:gd name="connsiteX18" fmla="*/ 648392 w 4029208"/>
                <a:gd name="connsiteY18" fmla="*/ 2762383 h 3161201"/>
                <a:gd name="connsiteX19" fmla="*/ 533293 w 4029208"/>
                <a:gd name="connsiteY19" fmla="*/ 2736806 h 3161201"/>
                <a:gd name="connsiteX20" fmla="*/ 379827 w 4029208"/>
                <a:gd name="connsiteY20" fmla="*/ 2647284 h 3161201"/>
                <a:gd name="connsiteX21" fmla="*/ 8952 w 4029208"/>
                <a:gd name="connsiteY21" fmla="*/ 1688123 h 3161201"/>
                <a:gd name="connsiteX22" fmla="*/ 795463 w 4029208"/>
                <a:gd name="connsiteY22" fmla="*/ 588285 h 3161201"/>
                <a:gd name="connsiteX0" fmla="*/ 789420 w 4023165"/>
                <a:gd name="connsiteY0" fmla="*/ 588285 h 3161201"/>
                <a:gd name="connsiteX1" fmla="*/ 1524778 w 4023165"/>
                <a:gd name="connsiteY1" fmla="*/ 633046 h 3161201"/>
                <a:gd name="connsiteX2" fmla="*/ 2164218 w 4023165"/>
                <a:gd name="connsiteY2" fmla="*/ 76733 h 3161201"/>
                <a:gd name="connsiteX3" fmla="*/ 3008279 w 4023165"/>
                <a:gd name="connsiteY3" fmla="*/ 0 h 3161201"/>
                <a:gd name="connsiteX4" fmla="*/ 3187323 w 4023165"/>
                <a:gd name="connsiteY4" fmla="*/ 12789 h 3161201"/>
                <a:gd name="connsiteX5" fmla="*/ 3513437 w 4023165"/>
                <a:gd name="connsiteY5" fmla="*/ 89522 h 3161201"/>
                <a:gd name="connsiteX6" fmla="*/ 3935468 w 4023165"/>
                <a:gd name="connsiteY6" fmla="*/ 383664 h 3161201"/>
                <a:gd name="connsiteX7" fmla="*/ 3986623 w 4023165"/>
                <a:gd name="connsiteY7" fmla="*/ 479581 h 3161201"/>
                <a:gd name="connsiteX8" fmla="*/ 3967440 w 4023165"/>
                <a:gd name="connsiteY8" fmla="*/ 991133 h 3161201"/>
                <a:gd name="connsiteX9" fmla="*/ 3730847 w 4023165"/>
                <a:gd name="connsiteY9" fmla="*/ 1573024 h 3161201"/>
                <a:gd name="connsiteX10" fmla="*/ 3289633 w 4023165"/>
                <a:gd name="connsiteY10" fmla="*/ 2487424 h 3161201"/>
                <a:gd name="connsiteX11" fmla="*/ 3200111 w 4023165"/>
                <a:gd name="connsiteY11" fmla="*/ 2685651 h 3161201"/>
                <a:gd name="connsiteX12" fmla="*/ 3104195 w 4023165"/>
                <a:gd name="connsiteY12" fmla="*/ 2960610 h 3161201"/>
                <a:gd name="connsiteX13" fmla="*/ 3021068 w 4023165"/>
                <a:gd name="connsiteY13" fmla="*/ 3094892 h 3161201"/>
                <a:gd name="connsiteX14" fmla="*/ 2720531 w 4023165"/>
                <a:gd name="connsiteY14" fmla="*/ 3152442 h 3161201"/>
                <a:gd name="connsiteX15" fmla="*/ 2368839 w 4023165"/>
                <a:gd name="connsiteY15" fmla="*/ 3133259 h 3161201"/>
                <a:gd name="connsiteX16" fmla="*/ 1703820 w 4023165"/>
                <a:gd name="connsiteY16" fmla="*/ 2832722 h 3161201"/>
                <a:gd name="connsiteX17" fmla="*/ 1121930 w 4023165"/>
                <a:gd name="connsiteY17" fmla="*/ 2864694 h 3161201"/>
                <a:gd name="connsiteX18" fmla="*/ 642349 w 4023165"/>
                <a:gd name="connsiteY18" fmla="*/ 2762383 h 3161201"/>
                <a:gd name="connsiteX19" fmla="*/ 527250 w 4023165"/>
                <a:gd name="connsiteY19" fmla="*/ 2736806 h 3161201"/>
                <a:gd name="connsiteX20" fmla="*/ 2909 w 4023165"/>
                <a:gd name="connsiteY20" fmla="*/ 1688123 h 3161201"/>
                <a:gd name="connsiteX21" fmla="*/ 789420 w 4023165"/>
                <a:gd name="connsiteY21" fmla="*/ 588285 h 3161201"/>
                <a:gd name="connsiteX0" fmla="*/ 800650 w 4034395"/>
                <a:gd name="connsiteY0" fmla="*/ 588285 h 3161201"/>
                <a:gd name="connsiteX1" fmla="*/ 1536008 w 4034395"/>
                <a:gd name="connsiteY1" fmla="*/ 633046 h 3161201"/>
                <a:gd name="connsiteX2" fmla="*/ 2175448 w 4034395"/>
                <a:gd name="connsiteY2" fmla="*/ 76733 h 3161201"/>
                <a:gd name="connsiteX3" fmla="*/ 3019509 w 4034395"/>
                <a:gd name="connsiteY3" fmla="*/ 0 h 3161201"/>
                <a:gd name="connsiteX4" fmla="*/ 3198553 w 4034395"/>
                <a:gd name="connsiteY4" fmla="*/ 12789 h 3161201"/>
                <a:gd name="connsiteX5" fmla="*/ 3524667 w 4034395"/>
                <a:gd name="connsiteY5" fmla="*/ 89522 h 3161201"/>
                <a:gd name="connsiteX6" fmla="*/ 3946698 w 4034395"/>
                <a:gd name="connsiteY6" fmla="*/ 383664 h 3161201"/>
                <a:gd name="connsiteX7" fmla="*/ 3997853 w 4034395"/>
                <a:gd name="connsiteY7" fmla="*/ 479581 h 3161201"/>
                <a:gd name="connsiteX8" fmla="*/ 3978670 w 4034395"/>
                <a:gd name="connsiteY8" fmla="*/ 991133 h 3161201"/>
                <a:gd name="connsiteX9" fmla="*/ 3742077 w 4034395"/>
                <a:gd name="connsiteY9" fmla="*/ 1573024 h 3161201"/>
                <a:gd name="connsiteX10" fmla="*/ 3300863 w 4034395"/>
                <a:gd name="connsiteY10" fmla="*/ 2487424 h 3161201"/>
                <a:gd name="connsiteX11" fmla="*/ 3211341 w 4034395"/>
                <a:gd name="connsiteY11" fmla="*/ 2685651 h 3161201"/>
                <a:gd name="connsiteX12" fmla="*/ 3115425 w 4034395"/>
                <a:gd name="connsiteY12" fmla="*/ 2960610 h 3161201"/>
                <a:gd name="connsiteX13" fmla="*/ 3032298 w 4034395"/>
                <a:gd name="connsiteY13" fmla="*/ 3094892 h 3161201"/>
                <a:gd name="connsiteX14" fmla="*/ 2731761 w 4034395"/>
                <a:gd name="connsiteY14" fmla="*/ 3152442 h 3161201"/>
                <a:gd name="connsiteX15" fmla="*/ 2380069 w 4034395"/>
                <a:gd name="connsiteY15" fmla="*/ 3133259 h 3161201"/>
                <a:gd name="connsiteX16" fmla="*/ 1715050 w 4034395"/>
                <a:gd name="connsiteY16" fmla="*/ 2832722 h 3161201"/>
                <a:gd name="connsiteX17" fmla="*/ 1133160 w 4034395"/>
                <a:gd name="connsiteY17" fmla="*/ 2864694 h 3161201"/>
                <a:gd name="connsiteX18" fmla="*/ 653579 w 4034395"/>
                <a:gd name="connsiteY18" fmla="*/ 2762383 h 3161201"/>
                <a:gd name="connsiteX19" fmla="*/ 321070 w 4034395"/>
                <a:gd name="connsiteY19" fmla="*/ 2564157 h 3161201"/>
                <a:gd name="connsiteX20" fmla="*/ 14139 w 4034395"/>
                <a:gd name="connsiteY20" fmla="*/ 1688123 h 3161201"/>
                <a:gd name="connsiteX21" fmla="*/ 800650 w 4034395"/>
                <a:gd name="connsiteY21" fmla="*/ 588285 h 3161201"/>
                <a:gd name="connsiteX0" fmla="*/ 804572 w 4038317"/>
                <a:gd name="connsiteY0" fmla="*/ 588285 h 3161201"/>
                <a:gd name="connsiteX1" fmla="*/ 1539930 w 4038317"/>
                <a:gd name="connsiteY1" fmla="*/ 633046 h 3161201"/>
                <a:gd name="connsiteX2" fmla="*/ 2179370 w 4038317"/>
                <a:gd name="connsiteY2" fmla="*/ 76733 h 3161201"/>
                <a:gd name="connsiteX3" fmla="*/ 3023431 w 4038317"/>
                <a:gd name="connsiteY3" fmla="*/ 0 h 3161201"/>
                <a:gd name="connsiteX4" fmla="*/ 3202475 w 4038317"/>
                <a:gd name="connsiteY4" fmla="*/ 12789 h 3161201"/>
                <a:gd name="connsiteX5" fmla="*/ 3528589 w 4038317"/>
                <a:gd name="connsiteY5" fmla="*/ 89522 h 3161201"/>
                <a:gd name="connsiteX6" fmla="*/ 3950620 w 4038317"/>
                <a:gd name="connsiteY6" fmla="*/ 383664 h 3161201"/>
                <a:gd name="connsiteX7" fmla="*/ 4001775 w 4038317"/>
                <a:gd name="connsiteY7" fmla="*/ 479581 h 3161201"/>
                <a:gd name="connsiteX8" fmla="*/ 3982592 w 4038317"/>
                <a:gd name="connsiteY8" fmla="*/ 991133 h 3161201"/>
                <a:gd name="connsiteX9" fmla="*/ 3745999 w 4038317"/>
                <a:gd name="connsiteY9" fmla="*/ 1573024 h 3161201"/>
                <a:gd name="connsiteX10" fmla="*/ 3304785 w 4038317"/>
                <a:gd name="connsiteY10" fmla="*/ 2487424 h 3161201"/>
                <a:gd name="connsiteX11" fmla="*/ 3215263 w 4038317"/>
                <a:gd name="connsiteY11" fmla="*/ 2685651 h 3161201"/>
                <a:gd name="connsiteX12" fmla="*/ 3119347 w 4038317"/>
                <a:gd name="connsiteY12" fmla="*/ 2960610 h 3161201"/>
                <a:gd name="connsiteX13" fmla="*/ 3036220 w 4038317"/>
                <a:gd name="connsiteY13" fmla="*/ 3094892 h 3161201"/>
                <a:gd name="connsiteX14" fmla="*/ 2735683 w 4038317"/>
                <a:gd name="connsiteY14" fmla="*/ 3152442 h 3161201"/>
                <a:gd name="connsiteX15" fmla="*/ 2383991 w 4038317"/>
                <a:gd name="connsiteY15" fmla="*/ 3133259 h 3161201"/>
                <a:gd name="connsiteX16" fmla="*/ 1718972 w 4038317"/>
                <a:gd name="connsiteY16" fmla="*/ 2832722 h 3161201"/>
                <a:gd name="connsiteX17" fmla="*/ 1137082 w 4038317"/>
                <a:gd name="connsiteY17" fmla="*/ 2864694 h 3161201"/>
                <a:gd name="connsiteX18" fmla="*/ 324992 w 4038317"/>
                <a:gd name="connsiteY18" fmla="*/ 2564157 h 3161201"/>
                <a:gd name="connsiteX19" fmla="*/ 18061 w 4038317"/>
                <a:gd name="connsiteY19" fmla="*/ 1688123 h 3161201"/>
                <a:gd name="connsiteX20" fmla="*/ 804572 w 4038317"/>
                <a:gd name="connsiteY20" fmla="*/ 588285 h 3161201"/>
                <a:gd name="connsiteX0" fmla="*/ 804572 w 4038317"/>
                <a:gd name="connsiteY0" fmla="*/ 588285 h 3149833"/>
                <a:gd name="connsiteX1" fmla="*/ 1539930 w 4038317"/>
                <a:gd name="connsiteY1" fmla="*/ 633046 h 3149833"/>
                <a:gd name="connsiteX2" fmla="*/ 2179370 w 4038317"/>
                <a:gd name="connsiteY2" fmla="*/ 76733 h 3149833"/>
                <a:gd name="connsiteX3" fmla="*/ 3023431 w 4038317"/>
                <a:gd name="connsiteY3" fmla="*/ 0 h 3149833"/>
                <a:gd name="connsiteX4" fmla="*/ 3202475 w 4038317"/>
                <a:gd name="connsiteY4" fmla="*/ 12789 h 3149833"/>
                <a:gd name="connsiteX5" fmla="*/ 3528589 w 4038317"/>
                <a:gd name="connsiteY5" fmla="*/ 89522 h 3149833"/>
                <a:gd name="connsiteX6" fmla="*/ 3950620 w 4038317"/>
                <a:gd name="connsiteY6" fmla="*/ 383664 h 3149833"/>
                <a:gd name="connsiteX7" fmla="*/ 4001775 w 4038317"/>
                <a:gd name="connsiteY7" fmla="*/ 479581 h 3149833"/>
                <a:gd name="connsiteX8" fmla="*/ 3982592 w 4038317"/>
                <a:gd name="connsiteY8" fmla="*/ 991133 h 3149833"/>
                <a:gd name="connsiteX9" fmla="*/ 3745999 w 4038317"/>
                <a:gd name="connsiteY9" fmla="*/ 1573024 h 3149833"/>
                <a:gd name="connsiteX10" fmla="*/ 3304785 w 4038317"/>
                <a:gd name="connsiteY10" fmla="*/ 2487424 h 3149833"/>
                <a:gd name="connsiteX11" fmla="*/ 3215263 w 4038317"/>
                <a:gd name="connsiteY11" fmla="*/ 2685651 h 3149833"/>
                <a:gd name="connsiteX12" fmla="*/ 3119347 w 4038317"/>
                <a:gd name="connsiteY12" fmla="*/ 2960610 h 3149833"/>
                <a:gd name="connsiteX13" fmla="*/ 3036220 w 4038317"/>
                <a:gd name="connsiteY13" fmla="*/ 3094892 h 3149833"/>
                <a:gd name="connsiteX14" fmla="*/ 2383991 w 4038317"/>
                <a:gd name="connsiteY14" fmla="*/ 3133259 h 3149833"/>
                <a:gd name="connsiteX15" fmla="*/ 1718972 w 4038317"/>
                <a:gd name="connsiteY15" fmla="*/ 2832722 h 3149833"/>
                <a:gd name="connsiteX16" fmla="*/ 1137082 w 4038317"/>
                <a:gd name="connsiteY16" fmla="*/ 2864694 h 3149833"/>
                <a:gd name="connsiteX17" fmla="*/ 324992 w 4038317"/>
                <a:gd name="connsiteY17" fmla="*/ 2564157 h 3149833"/>
                <a:gd name="connsiteX18" fmla="*/ 18061 w 4038317"/>
                <a:gd name="connsiteY18" fmla="*/ 1688123 h 3149833"/>
                <a:gd name="connsiteX19" fmla="*/ 804572 w 4038317"/>
                <a:gd name="connsiteY19" fmla="*/ 588285 h 3149833"/>
                <a:gd name="connsiteX0" fmla="*/ 804572 w 4038317"/>
                <a:gd name="connsiteY0" fmla="*/ 588285 h 3160115"/>
                <a:gd name="connsiteX1" fmla="*/ 1539930 w 4038317"/>
                <a:gd name="connsiteY1" fmla="*/ 633046 h 3160115"/>
                <a:gd name="connsiteX2" fmla="*/ 2179370 w 4038317"/>
                <a:gd name="connsiteY2" fmla="*/ 76733 h 3160115"/>
                <a:gd name="connsiteX3" fmla="*/ 3023431 w 4038317"/>
                <a:gd name="connsiteY3" fmla="*/ 0 h 3160115"/>
                <a:gd name="connsiteX4" fmla="*/ 3202475 w 4038317"/>
                <a:gd name="connsiteY4" fmla="*/ 12789 h 3160115"/>
                <a:gd name="connsiteX5" fmla="*/ 3528589 w 4038317"/>
                <a:gd name="connsiteY5" fmla="*/ 89522 h 3160115"/>
                <a:gd name="connsiteX6" fmla="*/ 3950620 w 4038317"/>
                <a:gd name="connsiteY6" fmla="*/ 383664 h 3160115"/>
                <a:gd name="connsiteX7" fmla="*/ 4001775 w 4038317"/>
                <a:gd name="connsiteY7" fmla="*/ 479581 h 3160115"/>
                <a:gd name="connsiteX8" fmla="*/ 3982592 w 4038317"/>
                <a:gd name="connsiteY8" fmla="*/ 991133 h 3160115"/>
                <a:gd name="connsiteX9" fmla="*/ 3745999 w 4038317"/>
                <a:gd name="connsiteY9" fmla="*/ 1573024 h 3160115"/>
                <a:gd name="connsiteX10" fmla="*/ 3304785 w 4038317"/>
                <a:gd name="connsiteY10" fmla="*/ 2487424 h 3160115"/>
                <a:gd name="connsiteX11" fmla="*/ 3215263 w 4038317"/>
                <a:gd name="connsiteY11" fmla="*/ 2685651 h 3160115"/>
                <a:gd name="connsiteX12" fmla="*/ 3036220 w 4038317"/>
                <a:gd name="connsiteY12" fmla="*/ 3094892 h 3160115"/>
                <a:gd name="connsiteX13" fmla="*/ 2383991 w 4038317"/>
                <a:gd name="connsiteY13" fmla="*/ 3133259 h 3160115"/>
                <a:gd name="connsiteX14" fmla="*/ 1718972 w 4038317"/>
                <a:gd name="connsiteY14" fmla="*/ 2832722 h 3160115"/>
                <a:gd name="connsiteX15" fmla="*/ 1137082 w 4038317"/>
                <a:gd name="connsiteY15" fmla="*/ 2864694 h 3160115"/>
                <a:gd name="connsiteX16" fmla="*/ 324992 w 4038317"/>
                <a:gd name="connsiteY16" fmla="*/ 2564157 h 3160115"/>
                <a:gd name="connsiteX17" fmla="*/ 18061 w 4038317"/>
                <a:gd name="connsiteY17" fmla="*/ 1688123 h 3160115"/>
                <a:gd name="connsiteX18" fmla="*/ 804572 w 4038317"/>
                <a:gd name="connsiteY18" fmla="*/ 588285 h 3160115"/>
                <a:gd name="connsiteX0" fmla="*/ 804572 w 4038317"/>
                <a:gd name="connsiteY0" fmla="*/ 588285 h 3170928"/>
                <a:gd name="connsiteX1" fmla="*/ 1539930 w 4038317"/>
                <a:gd name="connsiteY1" fmla="*/ 633046 h 3170928"/>
                <a:gd name="connsiteX2" fmla="*/ 2179370 w 4038317"/>
                <a:gd name="connsiteY2" fmla="*/ 76733 h 3170928"/>
                <a:gd name="connsiteX3" fmla="*/ 3023431 w 4038317"/>
                <a:gd name="connsiteY3" fmla="*/ 0 h 3170928"/>
                <a:gd name="connsiteX4" fmla="*/ 3202475 w 4038317"/>
                <a:gd name="connsiteY4" fmla="*/ 12789 h 3170928"/>
                <a:gd name="connsiteX5" fmla="*/ 3528589 w 4038317"/>
                <a:gd name="connsiteY5" fmla="*/ 89522 h 3170928"/>
                <a:gd name="connsiteX6" fmla="*/ 3950620 w 4038317"/>
                <a:gd name="connsiteY6" fmla="*/ 383664 h 3170928"/>
                <a:gd name="connsiteX7" fmla="*/ 4001775 w 4038317"/>
                <a:gd name="connsiteY7" fmla="*/ 479581 h 3170928"/>
                <a:gd name="connsiteX8" fmla="*/ 3982592 w 4038317"/>
                <a:gd name="connsiteY8" fmla="*/ 991133 h 3170928"/>
                <a:gd name="connsiteX9" fmla="*/ 3745999 w 4038317"/>
                <a:gd name="connsiteY9" fmla="*/ 1573024 h 3170928"/>
                <a:gd name="connsiteX10" fmla="*/ 3304785 w 4038317"/>
                <a:gd name="connsiteY10" fmla="*/ 2487424 h 3170928"/>
                <a:gd name="connsiteX11" fmla="*/ 3036220 w 4038317"/>
                <a:gd name="connsiteY11" fmla="*/ 3094892 h 3170928"/>
                <a:gd name="connsiteX12" fmla="*/ 2383991 w 4038317"/>
                <a:gd name="connsiteY12" fmla="*/ 3133259 h 3170928"/>
                <a:gd name="connsiteX13" fmla="*/ 1718972 w 4038317"/>
                <a:gd name="connsiteY13" fmla="*/ 2832722 h 3170928"/>
                <a:gd name="connsiteX14" fmla="*/ 1137082 w 4038317"/>
                <a:gd name="connsiteY14" fmla="*/ 2864694 h 3170928"/>
                <a:gd name="connsiteX15" fmla="*/ 324992 w 4038317"/>
                <a:gd name="connsiteY15" fmla="*/ 2564157 h 3170928"/>
                <a:gd name="connsiteX16" fmla="*/ 18061 w 4038317"/>
                <a:gd name="connsiteY16" fmla="*/ 1688123 h 3170928"/>
                <a:gd name="connsiteX17" fmla="*/ 804572 w 4038317"/>
                <a:gd name="connsiteY17" fmla="*/ 588285 h 3170928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3950620 w 4038317"/>
                <a:gd name="connsiteY6" fmla="*/ 383664 h 3233323"/>
                <a:gd name="connsiteX7" fmla="*/ 4001775 w 4038317"/>
                <a:gd name="connsiteY7" fmla="*/ 479581 h 3233323"/>
                <a:gd name="connsiteX8" fmla="*/ 3982592 w 4038317"/>
                <a:gd name="connsiteY8" fmla="*/ 991133 h 3233323"/>
                <a:gd name="connsiteX9" fmla="*/ 3745999 w 4038317"/>
                <a:gd name="connsiteY9" fmla="*/ 1573024 h 3233323"/>
                <a:gd name="connsiteX10" fmla="*/ 3036220 w 4038317"/>
                <a:gd name="connsiteY10" fmla="*/ 3094892 h 3233323"/>
                <a:gd name="connsiteX11" fmla="*/ 2383991 w 4038317"/>
                <a:gd name="connsiteY11" fmla="*/ 3133259 h 3233323"/>
                <a:gd name="connsiteX12" fmla="*/ 1718972 w 4038317"/>
                <a:gd name="connsiteY12" fmla="*/ 2832722 h 3233323"/>
                <a:gd name="connsiteX13" fmla="*/ 1137082 w 4038317"/>
                <a:gd name="connsiteY13" fmla="*/ 2864694 h 3233323"/>
                <a:gd name="connsiteX14" fmla="*/ 324992 w 4038317"/>
                <a:gd name="connsiteY14" fmla="*/ 2564157 h 3233323"/>
                <a:gd name="connsiteX15" fmla="*/ 18061 w 4038317"/>
                <a:gd name="connsiteY15" fmla="*/ 1688123 h 3233323"/>
                <a:gd name="connsiteX16" fmla="*/ 804572 w 4038317"/>
                <a:gd name="connsiteY16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4001775 w 4038317"/>
                <a:gd name="connsiteY6" fmla="*/ 479581 h 3233323"/>
                <a:gd name="connsiteX7" fmla="*/ 3982592 w 4038317"/>
                <a:gd name="connsiteY7" fmla="*/ 991133 h 3233323"/>
                <a:gd name="connsiteX8" fmla="*/ 3745999 w 4038317"/>
                <a:gd name="connsiteY8" fmla="*/ 1573024 h 3233323"/>
                <a:gd name="connsiteX9" fmla="*/ 3036220 w 4038317"/>
                <a:gd name="connsiteY9" fmla="*/ 3094892 h 3233323"/>
                <a:gd name="connsiteX10" fmla="*/ 2383991 w 4038317"/>
                <a:gd name="connsiteY10" fmla="*/ 3133259 h 3233323"/>
                <a:gd name="connsiteX11" fmla="*/ 1718972 w 4038317"/>
                <a:gd name="connsiteY11" fmla="*/ 2832722 h 3233323"/>
                <a:gd name="connsiteX12" fmla="*/ 1137082 w 4038317"/>
                <a:gd name="connsiteY12" fmla="*/ 2864694 h 3233323"/>
                <a:gd name="connsiteX13" fmla="*/ 324992 w 4038317"/>
                <a:gd name="connsiteY13" fmla="*/ 2564157 h 3233323"/>
                <a:gd name="connsiteX14" fmla="*/ 18061 w 4038317"/>
                <a:gd name="connsiteY14" fmla="*/ 1688123 h 3233323"/>
                <a:gd name="connsiteX15" fmla="*/ 804572 w 4038317"/>
                <a:gd name="connsiteY15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528589 w 4038317"/>
                <a:gd name="connsiteY4" fmla="*/ 89522 h 3233323"/>
                <a:gd name="connsiteX5" fmla="*/ 4001775 w 4038317"/>
                <a:gd name="connsiteY5" fmla="*/ 479581 h 3233323"/>
                <a:gd name="connsiteX6" fmla="*/ 3982592 w 4038317"/>
                <a:gd name="connsiteY6" fmla="*/ 991133 h 3233323"/>
                <a:gd name="connsiteX7" fmla="*/ 3745999 w 4038317"/>
                <a:gd name="connsiteY7" fmla="*/ 1573024 h 3233323"/>
                <a:gd name="connsiteX8" fmla="*/ 3036220 w 4038317"/>
                <a:gd name="connsiteY8" fmla="*/ 3094892 h 3233323"/>
                <a:gd name="connsiteX9" fmla="*/ 2383991 w 4038317"/>
                <a:gd name="connsiteY9" fmla="*/ 3133259 h 3233323"/>
                <a:gd name="connsiteX10" fmla="*/ 1718972 w 4038317"/>
                <a:gd name="connsiteY10" fmla="*/ 2832722 h 3233323"/>
                <a:gd name="connsiteX11" fmla="*/ 1137082 w 4038317"/>
                <a:gd name="connsiteY11" fmla="*/ 2864694 h 3233323"/>
                <a:gd name="connsiteX12" fmla="*/ 324992 w 4038317"/>
                <a:gd name="connsiteY12" fmla="*/ 2564157 h 3233323"/>
                <a:gd name="connsiteX13" fmla="*/ 18061 w 4038317"/>
                <a:gd name="connsiteY13" fmla="*/ 1688123 h 3233323"/>
                <a:gd name="connsiteX14" fmla="*/ 804572 w 4038317"/>
                <a:gd name="connsiteY14" fmla="*/ 588285 h 3233323"/>
                <a:gd name="connsiteX0" fmla="*/ 804572 w 4038317"/>
                <a:gd name="connsiteY0" fmla="*/ 565692 h 3210730"/>
                <a:gd name="connsiteX1" fmla="*/ 1539930 w 4038317"/>
                <a:gd name="connsiteY1" fmla="*/ 610453 h 3210730"/>
                <a:gd name="connsiteX2" fmla="*/ 2179370 w 4038317"/>
                <a:gd name="connsiteY2" fmla="*/ 54140 h 3210730"/>
                <a:gd name="connsiteX3" fmla="*/ 3528589 w 4038317"/>
                <a:gd name="connsiteY3" fmla="*/ 66929 h 3210730"/>
                <a:gd name="connsiteX4" fmla="*/ 4001775 w 4038317"/>
                <a:gd name="connsiteY4" fmla="*/ 456988 h 3210730"/>
                <a:gd name="connsiteX5" fmla="*/ 3982592 w 4038317"/>
                <a:gd name="connsiteY5" fmla="*/ 968540 h 3210730"/>
                <a:gd name="connsiteX6" fmla="*/ 3745999 w 4038317"/>
                <a:gd name="connsiteY6" fmla="*/ 1550431 h 3210730"/>
                <a:gd name="connsiteX7" fmla="*/ 3036220 w 4038317"/>
                <a:gd name="connsiteY7" fmla="*/ 3072299 h 3210730"/>
                <a:gd name="connsiteX8" fmla="*/ 2383991 w 4038317"/>
                <a:gd name="connsiteY8" fmla="*/ 3110666 h 3210730"/>
                <a:gd name="connsiteX9" fmla="*/ 1718972 w 4038317"/>
                <a:gd name="connsiteY9" fmla="*/ 2810129 h 3210730"/>
                <a:gd name="connsiteX10" fmla="*/ 1137082 w 4038317"/>
                <a:gd name="connsiteY10" fmla="*/ 2842101 h 3210730"/>
                <a:gd name="connsiteX11" fmla="*/ 324992 w 4038317"/>
                <a:gd name="connsiteY11" fmla="*/ 2541564 h 3210730"/>
                <a:gd name="connsiteX12" fmla="*/ 18061 w 4038317"/>
                <a:gd name="connsiteY12" fmla="*/ 1665530 h 3210730"/>
                <a:gd name="connsiteX13" fmla="*/ 804572 w 4038317"/>
                <a:gd name="connsiteY13" fmla="*/ 565692 h 3210730"/>
                <a:gd name="connsiteX0" fmla="*/ 804572 w 4038317"/>
                <a:gd name="connsiteY0" fmla="*/ 721302 h 3366340"/>
                <a:gd name="connsiteX1" fmla="*/ 1539930 w 4038317"/>
                <a:gd name="connsiteY1" fmla="*/ 766063 h 3366340"/>
                <a:gd name="connsiteX2" fmla="*/ 2179370 w 4038317"/>
                <a:gd name="connsiteY2" fmla="*/ 209750 h 3366340"/>
                <a:gd name="connsiteX3" fmla="*/ 3304785 w 4038317"/>
                <a:gd name="connsiteY3" fmla="*/ 17918 h 3366340"/>
                <a:gd name="connsiteX4" fmla="*/ 4001775 w 4038317"/>
                <a:gd name="connsiteY4" fmla="*/ 612598 h 3366340"/>
                <a:gd name="connsiteX5" fmla="*/ 3982592 w 4038317"/>
                <a:gd name="connsiteY5" fmla="*/ 1124150 h 3366340"/>
                <a:gd name="connsiteX6" fmla="*/ 3745999 w 4038317"/>
                <a:gd name="connsiteY6" fmla="*/ 1706041 h 3366340"/>
                <a:gd name="connsiteX7" fmla="*/ 3036220 w 4038317"/>
                <a:gd name="connsiteY7" fmla="*/ 3227909 h 3366340"/>
                <a:gd name="connsiteX8" fmla="*/ 2383991 w 4038317"/>
                <a:gd name="connsiteY8" fmla="*/ 3266276 h 3366340"/>
                <a:gd name="connsiteX9" fmla="*/ 1718972 w 4038317"/>
                <a:gd name="connsiteY9" fmla="*/ 2965739 h 3366340"/>
                <a:gd name="connsiteX10" fmla="*/ 1137082 w 4038317"/>
                <a:gd name="connsiteY10" fmla="*/ 2997711 h 3366340"/>
                <a:gd name="connsiteX11" fmla="*/ 324992 w 4038317"/>
                <a:gd name="connsiteY11" fmla="*/ 2697174 h 3366340"/>
                <a:gd name="connsiteX12" fmla="*/ 18061 w 4038317"/>
                <a:gd name="connsiteY12" fmla="*/ 1821140 h 3366340"/>
                <a:gd name="connsiteX13" fmla="*/ 804572 w 4038317"/>
                <a:gd name="connsiteY13" fmla="*/ 721302 h 3366340"/>
                <a:gd name="connsiteX0" fmla="*/ 804572 w 4038317"/>
                <a:gd name="connsiteY0" fmla="*/ 749940 h 3394978"/>
                <a:gd name="connsiteX1" fmla="*/ 1539930 w 4038317"/>
                <a:gd name="connsiteY1" fmla="*/ 794701 h 3394978"/>
                <a:gd name="connsiteX2" fmla="*/ 2300864 w 4038317"/>
                <a:gd name="connsiteY2" fmla="*/ 123288 h 3394978"/>
                <a:gd name="connsiteX3" fmla="*/ 3304785 w 4038317"/>
                <a:gd name="connsiteY3" fmla="*/ 46556 h 3394978"/>
                <a:gd name="connsiteX4" fmla="*/ 4001775 w 4038317"/>
                <a:gd name="connsiteY4" fmla="*/ 641236 h 3394978"/>
                <a:gd name="connsiteX5" fmla="*/ 3982592 w 4038317"/>
                <a:gd name="connsiteY5" fmla="*/ 1152788 h 3394978"/>
                <a:gd name="connsiteX6" fmla="*/ 3745999 w 4038317"/>
                <a:gd name="connsiteY6" fmla="*/ 1734679 h 3394978"/>
                <a:gd name="connsiteX7" fmla="*/ 3036220 w 4038317"/>
                <a:gd name="connsiteY7" fmla="*/ 3256547 h 3394978"/>
                <a:gd name="connsiteX8" fmla="*/ 2383991 w 4038317"/>
                <a:gd name="connsiteY8" fmla="*/ 3294914 h 3394978"/>
                <a:gd name="connsiteX9" fmla="*/ 1718972 w 4038317"/>
                <a:gd name="connsiteY9" fmla="*/ 2994377 h 3394978"/>
                <a:gd name="connsiteX10" fmla="*/ 1137082 w 4038317"/>
                <a:gd name="connsiteY10" fmla="*/ 3026349 h 3394978"/>
                <a:gd name="connsiteX11" fmla="*/ 324992 w 4038317"/>
                <a:gd name="connsiteY11" fmla="*/ 2725812 h 3394978"/>
                <a:gd name="connsiteX12" fmla="*/ 18061 w 4038317"/>
                <a:gd name="connsiteY12" fmla="*/ 1849778 h 3394978"/>
                <a:gd name="connsiteX13" fmla="*/ 804572 w 4038317"/>
                <a:gd name="connsiteY13" fmla="*/ 749940 h 3394978"/>
                <a:gd name="connsiteX0" fmla="*/ 804572 w 4038317"/>
                <a:gd name="connsiteY0" fmla="*/ 749940 h 3443978"/>
                <a:gd name="connsiteX1" fmla="*/ 1539930 w 4038317"/>
                <a:gd name="connsiteY1" fmla="*/ 794701 h 3443978"/>
                <a:gd name="connsiteX2" fmla="*/ 2300864 w 4038317"/>
                <a:gd name="connsiteY2" fmla="*/ 123288 h 3443978"/>
                <a:gd name="connsiteX3" fmla="*/ 3304785 w 4038317"/>
                <a:gd name="connsiteY3" fmla="*/ 46556 h 3443978"/>
                <a:gd name="connsiteX4" fmla="*/ 4001775 w 4038317"/>
                <a:gd name="connsiteY4" fmla="*/ 641236 h 3443978"/>
                <a:gd name="connsiteX5" fmla="*/ 3982592 w 4038317"/>
                <a:gd name="connsiteY5" fmla="*/ 1152788 h 3443978"/>
                <a:gd name="connsiteX6" fmla="*/ 3745999 w 4038317"/>
                <a:gd name="connsiteY6" fmla="*/ 1734679 h 3443978"/>
                <a:gd name="connsiteX7" fmla="*/ 3036220 w 4038317"/>
                <a:gd name="connsiteY7" fmla="*/ 3256547 h 3443978"/>
                <a:gd name="connsiteX8" fmla="*/ 2390386 w 4038317"/>
                <a:gd name="connsiteY8" fmla="*/ 3390830 h 3443978"/>
                <a:gd name="connsiteX9" fmla="*/ 1718972 w 4038317"/>
                <a:gd name="connsiteY9" fmla="*/ 2994377 h 3443978"/>
                <a:gd name="connsiteX10" fmla="*/ 1137082 w 4038317"/>
                <a:gd name="connsiteY10" fmla="*/ 3026349 h 3443978"/>
                <a:gd name="connsiteX11" fmla="*/ 324992 w 4038317"/>
                <a:gd name="connsiteY11" fmla="*/ 2725812 h 3443978"/>
                <a:gd name="connsiteX12" fmla="*/ 18061 w 4038317"/>
                <a:gd name="connsiteY12" fmla="*/ 1849778 h 3443978"/>
                <a:gd name="connsiteX13" fmla="*/ 804572 w 4038317"/>
                <a:gd name="connsiteY13" fmla="*/ 749940 h 3443978"/>
                <a:gd name="connsiteX0" fmla="*/ 804572 w 4038317"/>
                <a:gd name="connsiteY0" fmla="*/ 749940 h 3401703"/>
                <a:gd name="connsiteX1" fmla="*/ 1539930 w 4038317"/>
                <a:gd name="connsiteY1" fmla="*/ 794701 h 3401703"/>
                <a:gd name="connsiteX2" fmla="*/ 2300864 w 4038317"/>
                <a:gd name="connsiteY2" fmla="*/ 123288 h 3401703"/>
                <a:gd name="connsiteX3" fmla="*/ 3304785 w 4038317"/>
                <a:gd name="connsiteY3" fmla="*/ 46556 h 3401703"/>
                <a:gd name="connsiteX4" fmla="*/ 4001775 w 4038317"/>
                <a:gd name="connsiteY4" fmla="*/ 641236 h 3401703"/>
                <a:gd name="connsiteX5" fmla="*/ 3982592 w 4038317"/>
                <a:gd name="connsiteY5" fmla="*/ 1152788 h 3401703"/>
                <a:gd name="connsiteX6" fmla="*/ 3745999 w 4038317"/>
                <a:gd name="connsiteY6" fmla="*/ 1734679 h 3401703"/>
                <a:gd name="connsiteX7" fmla="*/ 2486301 w 4038317"/>
                <a:gd name="connsiteY7" fmla="*/ 2495613 h 3401703"/>
                <a:gd name="connsiteX8" fmla="*/ 2390386 w 4038317"/>
                <a:gd name="connsiteY8" fmla="*/ 3390830 h 3401703"/>
                <a:gd name="connsiteX9" fmla="*/ 1718972 w 4038317"/>
                <a:gd name="connsiteY9" fmla="*/ 2994377 h 3401703"/>
                <a:gd name="connsiteX10" fmla="*/ 1137082 w 4038317"/>
                <a:gd name="connsiteY10" fmla="*/ 3026349 h 3401703"/>
                <a:gd name="connsiteX11" fmla="*/ 324992 w 4038317"/>
                <a:gd name="connsiteY11" fmla="*/ 2725812 h 3401703"/>
                <a:gd name="connsiteX12" fmla="*/ 18061 w 4038317"/>
                <a:gd name="connsiteY12" fmla="*/ 1849778 h 3401703"/>
                <a:gd name="connsiteX13" fmla="*/ 804572 w 4038317"/>
                <a:gd name="connsiteY13" fmla="*/ 749940 h 3401703"/>
                <a:gd name="connsiteX0" fmla="*/ 804572 w 4038317"/>
                <a:gd name="connsiteY0" fmla="*/ 749940 h 3394966"/>
                <a:gd name="connsiteX1" fmla="*/ 1539930 w 4038317"/>
                <a:gd name="connsiteY1" fmla="*/ 794701 h 3394966"/>
                <a:gd name="connsiteX2" fmla="*/ 2300864 w 4038317"/>
                <a:gd name="connsiteY2" fmla="*/ 123288 h 3394966"/>
                <a:gd name="connsiteX3" fmla="*/ 3304785 w 4038317"/>
                <a:gd name="connsiteY3" fmla="*/ 46556 h 3394966"/>
                <a:gd name="connsiteX4" fmla="*/ 4001775 w 4038317"/>
                <a:gd name="connsiteY4" fmla="*/ 641236 h 3394966"/>
                <a:gd name="connsiteX5" fmla="*/ 3982592 w 4038317"/>
                <a:gd name="connsiteY5" fmla="*/ 1152788 h 3394966"/>
                <a:gd name="connsiteX6" fmla="*/ 3745999 w 4038317"/>
                <a:gd name="connsiteY6" fmla="*/ 1734679 h 3394966"/>
                <a:gd name="connsiteX7" fmla="*/ 3125742 w 4038317"/>
                <a:gd name="connsiteY7" fmla="*/ 2706629 h 3394966"/>
                <a:gd name="connsiteX8" fmla="*/ 2390386 w 4038317"/>
                <a:gd name="connsiteY8" fmla="*/ 3390830 h 3394966"/>
                <a:gd name="connsiteX9" fmla="*/ 1718972 w 4038317"/>
                <a:gd name="connsiteY9" fmla="*/ 2994377 h 3394966"/>
                <a:gd name="connsiteX10" fmla="*/ 1137082 w 4038317"/>
                <a:gd name="connsiteY10" fmla="*/ 3026349 h 3394966"/>
                <a:gd name="connsiteX11" fmla="*/ 324992 w 4038317"/>
                <a:gd name="connsiteY11" fmla="*/ 2725812 h 3394966"/>
                <a:gd name="connsiteX12" fmla="*/ 18061 w 4038317"/>
                <a:gd name="connsiteY12" fmla="*/ 1849778 h 3394966"/>
                <a:gd name="connsiteX13" fmla="*/ 804572 w 4038317"/>
                <a:gd name="connsiteY13" fmla="*/ 749940 h 3394966"/>
                <a:gd name="connsiteX0" fmla="*/ 804572 w 4038317"/>
                <a:gd name="connsiteY0" fmla="*/ 749940 h 3415146"/>
                <a:gd name="connsiteX1" fmla="*/ 1539930 w 4038317"/>
                <a:gd name="connsiteY1" fmla="*/ 794701 h 3415146"/>
                <a:gd name="connsiteX2" fmla="*/ 2300864 w 4038317"/>
                <a:gd name="connsiteY2" fmla="*/ 123288 h 3415146"/>
                <a:gd name="connsiteX3" fmla="*/ 3304785 w 4038317"/>
                <a:gd name="connsiteY3" fmla="*/ 46556 h 3415146"/>
                <a:gd name="connsiteX4" fmla="*/ 4001775 w 4038317"/>
                <a:gd name="connsiteY4" fmla="*/ 641236 h 3415146"/>
                <a:gd name="connsiteX5" fmla="*/ 3982592 w 4038317"/>
                <a:gd name="connsiteY5" fmla="*/ 1152788 h 3415146"/>
                <a:gd name="connsiteX6" fmla="*/ 3745999 w 4038317"/>
                <a:gd name="connsiteY6" fmla="*/ 1734679 h 3415146"/>
                <a:gd name="connsiteX7" fmla="*/ 2748472 w 4038317"/>
                <a:gd name="connsiteY7" fmla="*/ 2182287 h 3415146"/>
                <a:gd name="connsiteX8" fmla="*/ 2390386 w 4038317"/>
                <a:gd name="connsiteY8" fmla="*/ 3390830 h 3415146"/>
                <a:gd name="connsiteX9" fmla="*/ 1718972 w 4038317"/>
                <a:gd name="connsiteY9" fmla="*/ 2994377 h 3415146"/>
                <a:gd name="connsiteX10" fmla="*/ 1137082 w 4038317"/>
                <a:gd name="connsiteY10" fmla="*/ 3026349 h 3415146"/>
                <a:gd name="connsiteX11" fmla="*/ 324992 w 4038317"/>
                <a:gd name="connsiteY11" fmla="*/ 2725812 h 3415146"/>
                <a:gd name="connsiteX12" fmla="*/ 18061 w 4038317"/>
                <a:gd name="connsiteY12" fmla="*/ 1849778 h 3415146"/>
                <a:gd name="connsiteX13" fmla="*/ 804572 w 4038317"/>
                <a:gd name="connsiteY13" fmla="*/ 749940 h 3415146"/>
                <a:gd name="connsiteX0" fmla="*/ 804572 w 4006105"/>
                <a:gd name="connsiteY0" fmla="*/ 787672 h 3452878"/>
                <a:gd name="connsiteX1" fmla="*/ 1539930 w 4006105"/>
                <a:gd name="connsiteY1" fmla="*/ 832433 h 3452878"/>
                <a:gd name="connsiteX2" fmla="*/ 2300864 w 4006105"/>
                <a:gd name="connsiteY2" fmla="*/ 161020 h 3452878"/>
                <a:gd name="connsiteX3" fmla="*/ 3304785 w 4006105"/>
                <a:gd name="connsiteY3" fmla="*/ 84288 h 3452878"/>
                <a:gd name="connsiteX4" fmla="*/ 3982592 w 4006105"/>
                <a:gd name="connsiteY4" fmla="*/ 1190520 h 3452878"/>
                <a:gd name="connsiteX5" fmla="*/ 3745999 w 4006105"/>
                <a:gd name="connsiteY5" fmla="*/ 1772411 h 3452878"/>
                <a:gd name="connsiteX6" fmla="*/ 2748472 w 4006105"/>
                <a:gd name="connsiteY6" fmla="*/ 2220019 h 3452878"/>
                <a:gd name="connsiteX7" fmla="*/ 2390386 w 4006105"/>
                <a:gd name="connsiteY7" fmla="*/ 3428562 h 3452878"/>
                <a:gd name="connsiteX8" fmla="*/ 1718972 w 4006105"/>
                <a:gd name="connsiteY8" fmla="*/ 3032109 h 3452878"/>
                <a:gd name="connsiteX9" fmla="*/ 1137082 w 4006105"/>
                <a:gd name="connsiteY9" fmla="*/ 3064081 h 3452878"/>
                <a:gd name="connsiteX10" fmla="*/ 324992 w 4006105"/>
                <a:gd name="connsiteY10" fmla="*/ 2763544 h 3452878"/>
                <a:gd name="connsiteX11" fmla="*/ 18061 w 4006105"/>
                <a:gd name="connsiteY11" fmla="*/ 1887510 h 3452878"/>
                <a:gd name="connsiteX12" fmla="*/ 804572 w 4006105"/>
                <a:gd name="connsiteY12" fmla="*/ 787672 h 3452878"/>
                <a:gd name="connsiteX0" fmla="*/ 804572 w 3994689"/>
                <a:gd name="connsiteY0" fmla="*/ 753705 h 3418911"/>
                <a:gd name="connsiteX1" fmla="*/ 1539930 w 3994689"/>
                <a:gd name="connsiteY1" fmla="*/ 798466 h 3418911"/>
                <a:gd name="connsiteX2" fmla="*/ 2300864 w 3994689"/>
                <a:gd name="connsiteY2" fmla="*/ 127053 h 3418911"/>
                <a:gd name="connsiteX3" fmla="*/ 3304785 w 3994689"/>
                <a:gd name="connsiteY3" fmla="*/ 50321 h 3418911"/>
                <a:gd name="connsiteX4" fmla="*/ 3969803 w 3994689"/>
                <a:gd name="connsiteY4" fmla="*/ 696156 h 3418911"/>
                <a:gd name="connsiteX5" fmla="*/ 3745999 w 3994689"/>
                <a:gd name="connsiteY5" fmla="*/ 1738444 h 3418911"/>
                <a:gd name="connsiteX6" fmla="*/ 2748472 w 3994689"/>
                <a:gd name="connsiteY6" fmla="*/ 2186052 h 3418911"/>
                <a:gd name="connsiteX7" fmla="*/ 2390386 w 3994689"/>
                <a:gd name="connsiteY7" fmla="*/ 3394595 h 3418911"/>
                <a:gd name="connsiteX8" fmla="*/ 1718972 w 3994689"/>
                <a:gd name="connsiteY8" fmla="*/ 2998142 h 3418911"/>
                <a:gd name="connsiteX9" fmla="*/ 1137082 w 3994689"/>
                <a:gd name="connsiteY9" fmla="*/ 3030114 h 3418911"/>
                <a:gd name="connsiteX10" fmla="*/ 324992 w 3994689"/>
                <a:gd name="connsiteY10" fmla="*/ 2729577 h 3418911"/>
                <a:gd name="connsiteX11" fmla="*/ 18061 w 3994689"/>
                <a:gd name="connsiteY11" fmla="*/ 1853543 h 3418911"/>
                <a:gd name="connsiteX12" fmla="*/ 804572 w 3994689"/>
                <a:gd name="connsiteY12" fmla="*/ 753705 h 341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94689" h="3418911">
                  <a:moveTo>
                    <a:pt x="804572" y="753705"/>
                  </a:moveTo>
                  <a:cubicBezTo>
                    <a:pt x="1058217" y="577859"/>
                    <a:pt x="1290548" y="902908"/>
                    <a:pt x="1539930" y="798466"/>
                  </a:cubicBezTo>
                  <a:cubicBezTo>
                    <a:pt x="1789312" y="694024"/>
                    <a:pt x="2006722" y="251744"/>
                    <a:pt x="2300864" y="127053"/>
                  </a:cubicBezTo>
                  <a:cubicBezTo>
                    <a:pt x="2595007" y="2362"/>
                    <a:pt x="3026629" y="-44530"/>
                    <a:pt x="3304785" y="50321"/>
                  </a:cubicBezTo>
                  <a:cubicBezTo>
                    <a:pt x="3582942" y="145172"/>
                    <a:pt x="3896267" y="414802"/>
                    <a:pt x="3969803" y="696156"/>
                  </a:cubicBezTo>
                  <a:cubicBezTo>
                    <a:pt x="4043339" y="977510"/>
                    <a:pt x="3949554" y="1490128"/>
                    <a:pt x="3745999" y="1738444"/>
                  </a:cubicBezTo>
                  <a:cubicBezTo>
                    <a:pt x="3542444" y="1986760"/>
                    <a:pt x="2974408" y="1910027"/>
                    <a:pt x="2748472" y="2186052"/>
                  </a:cubicBezTo>
                  <a:cubicBezTo>
                    <a:pt x="2522537" y="2462077"/>
                    <a:pt x="2561969" y="3259247"/>
                    <a:pt x="2390386" y="3394595"/>
                  </a:cubicBezTo>
                  <a:cubicBezTo>
                    <a:pt x="2218803" y="3529943"/>
                    <a:pt x="1927856" y="3058889"/>
                    <a:pt x="1718972" y="2998142"/>
                  </a:cubicBezTo>
                  <a:cubicBezTo>
                    <a:pt x="1510088" y="2937395"/>
                    <a:pt x="1369412" y="3074875"/>
                    <a:pt x="1137082" y="3030114"/>
                  </a:cubicBezTo>
                  <a:cubicBezTo>
                    <a:pt x="904752" y="2985353"/>
                    <a:pt x="511495" y="2925672"/>
                    <a:pt x="324992" y="2729577"/>
                  </a:cubicBezTo>
                  <a:cubicBezTo>
                    <a:pt x="138489" y="2533482"/>
                    <a:pt x="-61869" y="2182855"/>
                    <a:pt x="18061" y="1853543"/>
                  </a:cubicBezTo>
                  <a:cubicBezTo>
                    <a:pt x="97991" y="1524231"/>
                    <a:pt x="550927" y="929551"/>
                    <a:pt x="804572" y="753705"/>
                  </a:cubicBezTo>
                  <a:close/>
                </a:path>
              </a:pathLst>
            </a:custGeom>
            <a:solidFill>
              <a:srgbClr val="377EB8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746375" y="1799978"/>
              <a:ext cx="4116807" cy="4088450"/>
            </a:xfrm>
            <a:custGeom>
              <a:avLst/>
              <a:gdLst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54582 w 3694184"/>
                <a:gd name="connsiteY35" fmla="*/ 613863 h 3152442"/>
                <a:gd name="connsiteX36" fmla="*/ 773765 w 3694184"/>
                <a:gd name="connsiteY36" fmla="*/ 569102 h 3152442"/>
                <a:gd name="connsiteX37" fmla="*/ 780160 w 3694184"/>
                <a:gd name="connsiteY37" fmla="*/ 549919 h 3152442"/>
                <a:gd name="connsiteX38" fmla="*/ 792949 w 3694184"/>
                <a:gd name="connsiteY38" fmla="*/ 517947 h 3152442"/>
                <a:gd name="connsiteX39" fmla="*/ 799343 w 3694184"/>
                <a:gd name="connsiteY39" fmla="*/ 498764 h 3152442"/>
                <a:gd name="connsiteX40" fmla="*/ 831315 w 3694184"/>
                <a:gd name="connsiteY40" fmla="*/ 492369 h 3152442"/>
                <a:gd name="connsiteX41" fmla="*/ 876076 w 3694184"/>
                <a:gd name="connsiteY41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41793 w 3694184"/>
                <a:gd name="connsiteY34" fmla="*/ 633046 h 3152442"/>
                <a:gd name="connsiteX35" fmla="*/ 773765 w 3694184"/>
                <a:gd name="connsiteY35" fmla="*/ 569102 h 3152442"/>
                <a:gd name="connsiteX36" fmla="*/ 780160 w 3694184"/>
                <a:gd name="connsiteY36" fmla="*/ 549919 h 3152442"/>
                <a:gd name="connsiteX37" fmla="*/ 792949 w 3694184"/>
                <a:gd name="connsiteY37" fmla="*/ 517947 h 3152442"/>
                <a:gd name="connsiteX38" fmla="*/ 799343 w 3694184"/>
                <a:gd name="connsiteY38" fmla="*/ 498764 h 3152442"/>
                <a:gd name="connsiteX39" fmla="*/ 831315 w 3694184"/>
                <a:gd name="connsiteY39" fmla="*/ 492369 h 3152442"/>
                <a:gd name="connsiteX40" fmla="*/ 876076 w 3694184"/>
                <a:gd name="connsiteY40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799343 w 3694184"/>
                <a:gd name="connsiteY37" fmla="*/ 498764 h 3152442"/>
                <a:gd name="connsiteX38" fmla="*/ 831315 w 3694184"/>
                <a:gd name="connsiteY38" fmla="*/ 492369 h 3152442"/>
                <a:gd name="connsiteX39" fmla="*/ 876076 w 3694184"/>
                <a:gd name="connsiteY39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31315 w 3694184"/>
                <a:gd name="connsiteY37" fmla="*/ 492369 h 3152442"/>
                <a:gd name="connsiteX38" fmla="*/ 876076 w 3694184"/>
                <a:gd name="connsiteY38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792949 w 3694184"/>
                <a:gd name="connsiteY36" fmla="*/ 517947 h 3152442"/>
                <a:gd name="connsiteX37" fmla="*/ 876076 w 3694184"/>
                <a:gd name="connsiteY37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780160 w 3694184"/>
                <a:gd name="connsiteY35" fmla="*/ 549919 h 3152442"/>
                <a:gd name="connsiteX36" fmla="*/ 876076 w 3694184"/>
                <a:gd name="connsiteY36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773765 w 3694184"/>
                <a:gd name="connsiteY34" fmla="*/ 569102 h 3152442"/>
                <a:gd name="connsiteX35" fmla="*/ 876076 w 3694184"/>
                <a:gd name="connsiteY35" fmla="*/ 498764 h 3152442"/>
                <a:gd name="connsiteX0" fmla="*/ 876076 w 3694184"/>
                <a:gd name="connsiteY0" fmla="*/ 49876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34" fmla="*/ 876076 w 3694184"/>
                <a:gd name="connsiteY34" fmla="*/ 498764 h 3152442"/>
                <a:gd name="connsiteX0" fmla="*/ 729004 w 3694184"/>
                <a:gd name="connsiteY0" fmla="*/ 658624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33" fmla="*/ 729004 w 3694184"/>
                <a:gd name="connsiteY33" fmla="*/ 658624 h 3152442"/>
                <a:gd name="connsiteX0" fmla="*/ 709821 w 3694184"/>
                <a:gd name="connsiteY0" fmla="*/ 677807 h 3152442"/>
                <a:gd name="connsiteX1" fmla="*/ 876076 w 3694184"/>
                <a:gd name="connsiteY1" fmla="*/ 498764 h 3152442"/>
                <a:gd name="connsiteX2" fmla="*/ 908048 w 3694184"/>
                <a:gd name="connsiteY2" fmla="*/ 441214 h 3152442"/>
                <a:gd name="connsiteX3" fmla="*/ 1189402 w 3694184"/>
                <a:gd name="connsiteY3" fmla="*/ 300537 h 3152442"/>
                <a:gd name="connsiteX4" fmla="*/ 1835237 w 3694184"/>
                <a:gd name="connsiteY4" fmla="*/ 76733 h 3152442"/>
                <a:gd name="connsiteX5" fmla="*/ 2154957 w 3694184"/>
                <a:gd name="connsiteY5" fmla="*/ 12789 h 3152442"/>
                <a:gd name="connsiteX6" fmla="*/ 2679298 w 3694184"/>
                <a:gd name="connsiteY6" fmla="*/ 0 h 3152442"/>
                <a:gd name="connsiteX7" fmla="*/ 2858342 w 3694184"/>
                <a:gd name="connsiteY7" fmla="*/ 12789 h 3152442"/>
                <a:gd name="connsiteX8" fmla="*/ 3184456 w 3694184"/>
                <a:gd name="connsiteY8" fmla="*/ 89522 h 3152442"/>
                <a:gd name="connsiteX9" fmla="*/ 3606487 w 3694184"/>
                <a:gd name="connsiteY9" fmla="*/ 383664 h 3152442"/>
                <a:gd name="connsiteX10" fmla="*/ 3657642 w 3694184"/>
                <a:gd name="connsiteY10" fmla="*/ 479581 h 3152442"/>
                <a:gd name="connsiteX11" fmla="*/ 3638459 w 3694184"/>
                <a:gd name="connsiteY11" fmla="*/ 991133 h 3152442"/>
                <a:gd name="connsiteX12" fmla="*/ 3401866 w 3694184"/>
                <a:gd name="connsiteY12" fmla="*/ 1573024 h 3152442"/>
                <a:gd name="connsiteX13" fmla="*/ 2960652 w 3694184"/>
                <a:gd name="connsiteY13" fmla="*/ 2487424 h 3152442"/>
                <a:gd name="connsiteX14" fmla="*/ 2871130 w 3694184"/>
                <a:gd name="connsiteY14" fmla="*/ 2685651 h 3152442"/>
                <a:gd name="connsiteX15" fmla="*/ 2775214 w 3694184"/>
                <a:gd name="connsiteY15" fmla="*/ 2960610 h 3152442"/>
                <a:gd name="connsiteX16" fmla="*/ 2692087 w 3694184"/>
                <a:gd name="connsiteY16" fmla="*/ 3094892 h 3152442"/>
                <a:gd name="connsiteX17" fmla="*/ 2391550 w 3694184"/>
                <a:gd name="connsiteY17" fmla="*/ 3152442 h 3152442"/>
                <a:gd name="connsiteX18" fmla="*/ 2039858 w 3694184"/>
                <a:gd name="connsiteY18" fmla="*/ 3133259 h 3152442"/>
                <a:gd name="connsiteX19" fmla="*/ 1336473 w 3694184"/>
                <a:gd name="connsiteY19" fmla="*/ 2967004 h 3152442"/>
                <a:gd name="connsiteX20" fmla="*/ 792949 w 3694184"/>
                <a:gd name="connsiteY20" fmla="*/ 2864694 h 3152442"/>
                <a:gd name="connsiteX21" fmla="*/ 313368 w 3694184"/>
                <a:gd name="connsiteY21" fmla="*/ 2762383 h 3152442"/>
                <a:gd name="connsiteX22" fmla="*/ 198269 w 3694184"/>
                <a:gd name="connsiteY22" fmla="*/ 2736806 h 3152442"/>
                <a:gd name="connsiteX23" fmla="*/ 44803 w 3694184"/>
                <a:gd name="connsiteY23" fmla="*/ 2647284 h 3152442"/>
                <a:gd name="connsiteX24" fmla="*/ 19225 w 3694184"/>
                <a:gd name="connsiteY24" fmla="*/ 2589734 h 3152442"/>
                <a:gd name="connsiteX25" fmla="*/ 42 w 3694184"/>
                <a:gd name="connsiteY25" fmla="*/ 2493818 h 3152442"/>
                <a:gd name="connsiteX26" fmla="*/ 70381 w 3694184"/>
                <a:gd name="connsiteY26" fmla="*/ 1988660 h 3152442"/>
                <a:gd name="connsiteX27" fmla="*/ 191874 w 3694184"/>
                <a:gd name="connsiteY27" fmla="*/ 1541052 h 3152442"/>
                <a:gd name="connsiteX28" fmla="*/ 428467 w 3694184"/>
                <a:gd name="connsiteY28" fmla="*/ 1055077 h 3152442"/>
                <a:gd name="connsiteX29" fmla="*/ 549961 w 3694184"/>
                <a:gd name="connsiteY29" fmla="*/ 882428 h 3152442"/>
                <a:gd name="connsiteX30" fmla="*/ 581933 w 3694184"/>
                <a:gd name="connsiteY30" fmla="*/ 824878 h 3152442"/>
                <a:gd name="connsiteX31" fmla="*/ 671455 w 3694184"/>
                <a:gd name="connsiteY31" fmla="*/ 728962 h 3152442"/>
                <a:gd name="connsiteX32" fmla="*/ 709821 w 3694184"/>
                <a:gd name="connsiteY32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671455 w 3694184"/>
                <a:gd name="connsiteY30" fmla="*/ 728962 h 3152442"/>
                <a:gd name="connsiteX31" fmla="*/ 709821 w 3694184"/>
                <a:gd name="connsiteY31" fmla="*/ 677807 h 3152442"/>
                <a:gd name="connsiteX0" fmla="*/ 709821 w 3694184"/>
                <a:gd name="connsiteY0" fmla="*/ 677807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30" fmla="*/ 709821 w 3694184"/>
                <a:gd name="connsiteY30" fmla="*/ 677807 h 3152442"/>
                <a:gd name="connsiteX0" fmla="*/ 581933 w 3694184"/>
                <a:gd name="connsiteY0" fmla="*/ 824878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581933 w 3694184"/>
                <a:gd name="connsiteY29" fmla="*/ 824878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549961 w 3694184"/>
                <a:gd name="connsiteY28" fmla="*/ 882428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294185 w 3694184"/>
                <a:gd name="connsiteY28" fmla="*/ 863244 h 3152442"/>
                <a:gd name="connsiteX29" fmla="*/ 460439 w 3694184"/>
                <a:gd name="connsiteY29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28467 w 3694184"/>
                <a:gd name="connsiteY27" fmla="*/ 1055077 h 3152442"/>
                <a:gd name="connsiteX28" fmla="*/ 460439 w 3694184"/>
                <a:gd name="connsiteY28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191874 w 3694184"/>
                <a:gd name="connsiteY26" fmla="*/ 1541052 h 3152442"/>
                <a:gd name="connsiteX27" fmla="*/ 460439 w 3694184"/>
                <a:gd name="connsiteY27" fmla="*/ 588285 h 3152442"/>
                <a:gd name="connsiteX0" fmla="*/ 460439 w 3694184"/>
                <a:gd name="connsiteY0" fmla="*/ 588285 h 3152442"/>
                <a:gd name="connsiteX1" fmla="*/ 908048 w 3694184"/>
                <a:gd name="connsiteY1" fmla="*/ 441214 h 3152442"/>
                <a:gd name="connsiteX2" fmla="*/ 1189402 w 3694184"/>
                <a:gd name="connsiteY2" fmla="*/ 300537 h 3152442"/>
                <a:gd name="connsiteX3" fmla="*/ 1835237 w 3694184"/>
                <a:gd name="connsiteY3" fmla="*/ 76733 h 3152442"/>
                <a:gd name="connsiteX4" fmla="*/ 2154957 w 3694184"/>
                <a:gd name="connsiteY4" fmla="*/ 12789 h 3152442"/>
                <a:gd name="connsiteX5" fmla="*/ 2679298 w 3694184"/>
                <a:gd name="connsiteY5" fmla="*/ 0 h 3152442"/>
                <a:gd name="connsiteX6" fmla="*/ 2858342 w 3694184"/>
                <a:gd name="connsiteY6" fmla="*/ 12789 h 3152442"/>
                <a:gd name="connsiteX7" fmla="*/ 3184456 w 3694184"/>
                <a:gd name="connsiteY7" fmla="*/ 89522 h 3152442"/>
                <a:gd name="connsiteX8" fmla="*/ 3606487 w 3694184"/>
                <a:gd name="connsiteY8" fmla="*/ 383664 h 3152442"/>
                <a:gd name="connsiteX9" fmla="*/ 3657642 w 3694184"/>
                <a:gd name="connsiteY9" fmla="*/ 479581 h 3152442"/>
                <a:gd name="connsiteX10" fmla="*/ 3638459 w 3694184"/>
                <a:gd name="connsiteY10" fmla="*/ 991133 h 3152442"/>
                <a:gd name="connsiteX11" fmla="*/ 3401866 w 3694184"/>
                <a:gd name="connsiteY11" fmla="*/ 1573024 h 3152442"/>
                <a:gd name="connsiteX12" fmla="*/ 2960652 w 3694184"/>
                <a:gd name="connsiteY12" fmla="*/ 2487424 h 3152442"/>
                <a:gd name="connsiteX13" fmla="*/ 2871130 w 3694184"/>
                <a:gd name="connsiteY13" fmla="*/ 2685651 h 3152442"/>
                <a:gd name="connsiteX14" fmla="*/ 2775214 w 3694184"/>
                <a:gd name="connsiteY14" fmla="*/ 2960610 h 3152442"/>
                <a:gd name="connsiteX15" fmla="*/ 2692087 w 3694184"/>
                <a:gd name="connsiteY15" fmla="*/ 3094892 h 3152442"/>
                <a:gd name="connsiteX16" fmla="*/ 2391550 w 3694184"/>
                <a:gd name="connsiteY16" fmla="*/ 3152442 h 3152442"/>
                <a:gd name="connsiteX17" fmla="*/ 2039858 w 3694184"/>
                <a:gd name="connsiteY17" fmla="*/ 3133259 h 3152442"/>
                <a:gd name="connsiteX18" fmla="*/ 1336473 w 3694184"/>
                <a:gd name="connsiteY18" fmla="*/ 2967004 h 3152442"/>
                <a:gd name="connsiteX19" fmla="*/ 792949 w 3694184"/>
                <a:gd name="connsiteY19" fmla="*/ 2864694 h 3152442"/>
                <a:gd name="connsiteX20" fmla="*/ 313368 w 3694184"/>
                <a:gd name="connsiteY20" fmla="*/ 2762383 h 3152442"/>
                <a:gd name="connsiteX21" fmla="*/ 198269 w 3694184"/>
                <a:gd name="connsiteY21" fmla="*/ 2736806 h 3152442"/>
                <a:gd name="connsiteX22" fmla="*/ 44803 w 3694184"/>
                <a:gd name="connsiteY22" fmla="*/ 2647284 h 3152442"/>
                <a:gd name="connsiteX23" fmla="*/ 19225 w 3694184"/>
                <a:gd name="connsiteY23" fmla="*/ 2589734 h 3152442"/>
                <a:gd name="connsiteX24" fmla="*/ 42 w 3694184"/>
                <a:gd name="connsiteY24" fmla="*/ 2493818 h 3152442"/>
                <a:gd name="connsiteX25" fmla="*/ 70381 w 3694184"/>
                <a:gd name="connsiteY25" fmla="*/ 1988660 h 3152442"/>
                <a:gd name="connsiteX26" fmla="*/ 460439 w 3694184"/>
                <a:gd name="connsiteY26" fmla="*/ 588285 h 3152442"/>
                <a:gd name="connsiteX0" fmla="*/ 460439 w 3694184"/>
                <a:gd name="connsiteY0" fmla="*/ 588285 h 3152442"/>
                <a:gd name="connsiteX1" fmla="*/ 1189402 w 3694184"/>
                <a:gd name="connsiteY1" fmla="*/ 300537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638056 h 3202213"/>
                <a:gd name="connsiteX1" fmla="*/ 1387629 w 3694184"/>
                <a:gd name="connsiteY1" fmla="*/ 1546061 h 3202213"/>
                <a:gd name="connsiteX2" fmla="*/ 1835237 w 3694184"/>
                <a:gd name="connsiteY2" fmla="*/ 126504 h 3202213"/>
                <a:gd name="connsiteX3" fmla="*/ 2154957 w 3694184"/>
                <a:gd name="connsiteY3" fmla="*/ 62560 h 3202213"/>
                <a:gd name="connsiteX4" fmla="*/ 2679298 w 3694184"/>
                <a:gd name="connsiteY4" fmla="*/ 49771 h 3202213"/>
                <a:gd name="connsiteX5" fmla="*/ 2858342 w 3694184"/>
                <a:gd name="connsiteY5" fmla="*/ 62560 h 3202213"/>
                <a:gd name="connsiteX6" fmla="*/ 3184456 w 3694184"/>
                <a:gd name="connsiteY6" fmla="*/ 139293 h 3202213"/>
                <a:gd name="connsiteX7" fmla="*/ 3606487 w 3694184"/>
                <a:gd name="connsiteY7" fmla="*/ 433435 h 3202213"/>
                <a:gd name="connsiteX8" fmla="*/ 3657642 w 3694184"/>
                <a:gd name="connsiteY8" fmla="*/ 529352 h 3202213"/>
                <a:gd name="connsiteX9" fmla="*/ 3638459 w 3694184"/>
                <a:gd name="connsiteY9" fmla="*/ 1040904 h 3202213"/>
                <a:gd name="connsiteX10" fmla="*/ 3401866 w 3694184"/>
                <a:gd name="connsiteY10" fmla="*/ 1622795 h 3202213"/>
                <a:gd name="connsiteX11" fmla="*/ 2960652 w 3694184"/>
                <a:gd name="connsiteY11" fmla="*/ 2537195 h 3202213"/>
                <a:gd name="connsiteX12" fmla="*/ 2871130 w 3694184"/>
                <a:gd name="connsiteY12" fmla="*/ 2735422 h 3202213"/>
                <a:gd name="connsiteX13" fmla="*/ 2775214 w 3694184"/>
                <a:gd name="connsiteY13" fmla="*/ 3010381 h 3202213"/>
                <a:gd name="connsiteX14" fmla="*/ 2692087 w 3694184"/>
                <a:gd name="connsiteY14" fmla="*/ 3144663 h 3202213"/>
                <a:gd name="connsiteX15" fmla="*/ 2391550 w 3694184"/>
                <a:gd name="connsiteY15" fmla="*/ 3202213 h 3202213"/>
                <a:gd name="connsiteX16" fmla="*/ 2039858 w 3694184"/>
                <a:gd name="connsiteY16" fmla="*/ 3183030 h 3202213"/>
                <a:gd name="connsiteX17" fmla="*/ 1336473 w 3694184"/>
                <a:gd name="connsiteY17" fmla="*/ 3016775 h 3202213"/>
                <a:gd name="connsiteX18" fmla="*/ 792949 w 3694184"/>
                <a:gd name="connsiteY18" fmla="*/ 2914465 h 3202213"/>
                <a:gd name="connsiteX19" fmla="*/ 313368 w 3694184"/>
                <a:gd name="connsiteY19" fmla="*/ 2812154 h 3202213"/>
                <a:gd name="connsiteX20" fmla="*/ 198269 w 3694184"/>
                <a:gd name="connsiteY20" fmla="*/ 2786577 h 3202213"/>
                <a:gd name="connsiteX21" fmla="*/ 44803 w 3694184"/>
                <a:gd name="connsiteY21" fmla="*/ 2697055 h 3202213"/>
                <a:gd name="connsiteX22" fmla="*/ 19225 w 3694184"/>
                <a:gd name="connsiteY22" fmla="*/ 2639505 h 3202213"/>
                <a:gd name="connsiteX23" fmla="*/ 42 w 3694184"/>
                <a:gd name="connsiteY23" fmla="*/ 2543589 h 3202213"/>
                <a:gd name="connsiteX24" fmla="*/ 70381 w 3694184"/>
                <a:gd name="connsiteY24" fmla="*/ 2038431 h 3202213"/>
                <a:gd name="connsiteX25" fmla="*/ 460439 w 3694184"/>
                <a:gd name="connsiteY25" fmla="*/ 638056 h 3202213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154957 w 3694184"/>
                <a:gd name="connsiteY3" fmla="*/ 12789 h 3152442"/>
                <a:gd name="connsiteX4" fmla="*/ 2679298 w 3694184"/>
                <a:gd name="connsiteY4" fmla="*/ 0 h 3152442"/>
                <a:gd name="connsiteX5" fmla="*/ 2858342 w 3694184"/>
                <a:gd name="connsiteY5" fmla="*/ 12789 h 3152442"/>
                <a:gd name="connsiteX6" fmla="*/ 3184456 w 3694184"/>
                <a:gd name="connsiteY6" fmla="*/ 89522 h 3152442"/>
                <a:gd name="connsiteX7" fmla="*/ 3606487 w 3694184"/>
                <a:gd name="connsiteY7" fmla="*/ 383664 h 3152442"/>
                <a:gd name="connsiteX8" fmla="*/ 3657642 w 3694184"/>
                <a:gd name="connsiteY8" fmla="*/ 479581 h 3152442"/>
                <a:gd name="connsiteX9" fmla="*/ 3638459 w 3694184"/>
                <a:gd name="connsiteY9" fmla="*/ 991133 h 3152442"/>
                <a:gd name="connsiteX10" fmla="*/ 3401866 w 3694184"/>
                <a:gd name="connsiteY10" fmla="*/ 1573024 h 3152442"/>
                <a:gd name="connsiteX11" fmla="*/ 2960652 w 3694184"/>
                <a:gd name="connsiteY11" fmla="*/ 2487424 h 3152442"/>
                <a:gd name="connsiteX12" fmla="*/ 2871130 w 3694184"/>
                <a:gd name="connsiteY12" fmla="*/ 2685651 h 3152442"/>
                <a:gd name="connsiteX13" fmla="*/ 2775214 w 3694184"/>
                <a:gd name="connsiteY13" fmla="*/ 2960610 h 3152442"/>
                <a:gd name="connsiteX14" fmla="*/ 2692087 w 3694184"/>
                <a:gd name="connsiteY14" fmla="*/ 3094892 h 3152442"/>
                <a:gd name="connsiteX15" fmla="*/ 2391550 w 3694184"/>
                <a:gd name="connsiteY15" fmla="*/ 3152442 h 3152442"/>
                <a:gd name="connsiteX16" fmla="*/ 2039858 w 3694184"/>
                <a:gd name="connsiteY16" fmla="*/ 3133259 h 3152442"/>
                <a:gd name="connsiteX17" fmla="*/ 1336473 w 3694184"/>
                <a:gd name="connsiteY17" fmla="*/ 2967004 h 3152442"/>
                <a:gd name="connsiteX18" fmla="*/ 792949 w 3694184"/>
                <a:gd name="connsiteY18" fmla="*/ 2864694 h 3152442"/>
                <a:gd name="connsiteX19" fmla="*/ 313368 w 3694184"/>
                <a:gd name="connsiteY19" fmla="*/ 2762383 h 3152442"/>
                <a:gd name="connsiteX20" fmla="*/ 198269 w 3694184"/>
                <a:gd name="connsiteY20" fmla="*/ 2736806 h 3152442"/>
                <a:gd name="connsiteX21" fmla="*/ 44803 w 3694184"/>
                <a:gd name="connsiteY21" fmla="*/ 2647284 h 3152442"/>
                <a:gd name="connsiteX22" fmla="*/ 19225 w 3694184"/>
                <a:gd name="connsiteY22" fmla="*/ 2589734 h 3152442"/>
                <a:gd name="connsiteX23" fmla="*/ 42 w 3694184"/>
                <a:gd name="connsiteY23" fmla="*/ 2493818 h 3152442"/>
                <a:gd name="connsiteX24" fmla="*/ 70381 w 3694184"/>
                <a:gd name="connsiteY24" fmla="*/ 1988660 h 3152442"/>
                <a:gd name="connsiteX25" fmla="*/ 460439 w 3694184"/>
                <a:gd name="connsiteY25" fmla="*/ 588285 h 3152442"/>
                <a:gd name="connsiteX0" fmla="*/ 460439 w 3694184"/>
                <a:gd name="connsiteY0" fmla="*/ 588285 h 3152442"/>
                <a:gd name="connsiteX1" fmla="*/ 1195797 w 3694184"/>
                <a:gd name="connsiteY1" fmla="*/ 633046 h 3152442"/>
                <a:gd name="connsiteX2" fmla="*/ 1835237 w 3694184"/>
                <a:gd name="connsiteY2" fmla="*/ 76733 h 3152442"/>
                <a:gd name="connsiteX3" fmla="*/ 2679298 w 3694184"/>
                <a:gd name="connsiteY3" fmla="*/ 0 h 3152442"/>
                <a:gd name="connsiteX4" fmla="*/ 2858342 w 3694184"/>
                <a:gd name="connsiteY4" fmla="*/ 12789 h 3152442"/>
                <a:gd name="connsiteX5" fmla="*/ 3184456 w 3694184"/>
                <a:gd name="connsiteY5" fmla="*/ 89522 h 3152442"/>
                <a:gd name="connsiteX6" fmla="*/ 3606487 w 3694184"/>
                <a:gd name="connsiteY6" fmla="*/ 383664 h 3152442"/>
                <a:gd name="connsiteX7" fmla="*/ 3657642 w 3694184"/>
                <a:gd name="connsiteY7" fmla="*/ 479581 h 3152442"/>
                <a:gd name="connsiteX8" fmla="*/ 3638459 w 3694184"/>
                <a:gd name="connsiteY8" fmla="*/ 991133 h 3152442"/>
                <a:gd name="connsiteX9" fmla="*/ 3401866 w 3694184"/>
                <a:gd name="connsiteY9" fmla="*/ 1573024 h 3152442"/>
                <a:gd name="connsiteX10" fmla="*/ 2960652 w 3694184"/>
                <a:gd name="connsiteY10" fmla="*/ 2487424 h 3152442"/>
                <a:gd name="connsiteX11" fmla="*/ 2871130 w 3694184"/>
                <a:gd name="connsiteY11" fmla="*/ 2685651 h 3152442"/>
                <a:gd name="connsiteX12" fmla="*/ 2775214 w 3694184"/>
                <a:gd name="connsiteY12" fmla="*/ 2960610 h 3152442"/>
                <a:gd name="connsiteX13" fmla="*/ 2692087 w 3694184"/>
                <a:gd name="connsiteY13" fmla="*/ 3094892 h 3152442"/>
                <a:gd name="connsiteX14" fmla="*/ 2391550 w 3694184"/>
                <a:gd name="connsiteY14" fmla="*/ 3152442 h 3152442"/>
                <a:gd name="connsiteX15" fmla="*/ 2039858 w 3694184"/>
                <a:gd name="connsiteY15" fmla="*/ 3133259 h 3152442"/>
                <a:gd name="connsiteX16" fmla="*/ 1336473 w 3694184"/>
                <a:gd name="connsiteY16" fmla="*/ 2967004 h 3152442"/>
                <a:gd name="connsiteX17" fmla="*/ 792949 w 3694184"/>
                <a:gd name="connsiteY17" fmla="*/ 2864694 h 3152442"/>
                <a:gd name="connsiteX18" fmla="*/ 313368 w 3694184"/>
                <a:gd name="connsiteY18" fmla="*/ 2762383 h 3152442"/>
                <a:gd name="connsiteX19" fmla="*/ 198269 w 3694184"/>
                <a:gd name="connsiteY19" fmla="*/ 2736806 h 3152442"/>
                <a:gd name="connsiteX20" fmla="*/ 44803 w 3694184"/>
                <a:gd name="connsiteY20" fmla="*/ 2647284 h 3152442"/>
                <a:gd name="connsiteX21" fmla="*/ 19225 w 3694184"/>
                <a:gd name="connsiteY21" fmla="*/ 2589734 h 3152442"/>
                <a:gd name="connsiteX22" fmla="*/ 42 w 3694184"/>
                <a:gd name="connsiteY22" fmla="*/ 2493818 h 3152442"/>
                <a:gd name="connsiteX23" fmla="*/ 70381 w 3694184"/>
                <a:gd name="connsiteY23" fmla="*/ 1988660 h 3152442"/>
                <a:gd name="connsiteX24" fmla="*/ 460439 w 3694184"/>
                <a:gd name="connsiteY24" fmla="*/ 588285 h 3152442"/>
                <a:gd name="connsiteX0" fmla="*/ 460439 w 3694184"/>
                <a:gd name="connsiteY0" fmla="*/ 588285 h 3161201"/>
                <a:gd name="connsiteX1" fmla="*/ 1195797 w 3694184"/>
                <a:gd name="connsiteY1" fmla="*/ 633046 h 3161201"/>
                <a:gd name="connsiteX2" fmla="*/ 1835237 w 3694184"/>
                <a:gd name="connsiteY2" fmla="*/ 76733 h 3161201"/>
                <a:gd name="connsiteX3" fmla="*/ 2679298 w 3694184"/>
                <a:gd name="connsiteY3" fmla="*/ 0 h 3161201"/>
                <a:gd name="connsiteX4" fmla="*/ 2858342 w 3694184"/>
                <a:gd name="connsiteY4" fmla="*/ 12789 h 3161201"/>
                <a:gd name="connsiteX5" fmla="*/ 3184456 w 3694184"/>
                <a:gd name="connsiteY5" fmla="*/ 89522 h 3161201"/>
                <a:gd name="connsiteX6" fmla="*/ 3606487 w 3694184"/>
                <a:gd name="connsiteY6" fmla="*/ 383664 h 3161201"/>
                <a:gd name="connsiteX7" fmla="*/ 3657642 w 3694184"/>
                <a:gd name="connsiteY7" fmla="*/ 479581 h 3161201"/>
                <a:gd name="connsiteX8" fmla="*/ 3638459 w 3694184"/>
                <a:gd name="connsiteY8" fmla="*/ 991133 h 3161201"/>
                <a:gd name="connsiteX9" fmla="*/ 3401866 w 3694184"/>
                <a:gd name="connsiteY9" fmla="*/ 1573024 h 3161201"/>
                <a:gd name="connsiteX10" fmla="*/ 2960652 w 3694184"/>
                <a:gd name="connsiteY10" fmla="*/ 2487424 h 3161201"/>
                <a:gd name="connsiteX11" fmla="*/ 2871130 w 3694184"/>
                <a:gd name="connsiteY11" fmla="*/ 2685651 h 3161201"/>
                <a:gd name="connsiteX12" fmla="*/ 2775214 w 3694184"/>
                <a:gd name="connsiteY12" fmla="*/ 2960610 h 3161201"/>
                <a:gd name="connsiteX13" fmla="*/ 2692087 w 3694184"/>
                <a:gd name="connsiteY13" fmla="*/ 3094892 h 3161201"/>
                <a:gd name="connsiteX14" fmla="*/ 2391550 w 3694184"/>
                <a:gd name="connsiteY14" fmla="*/ 3152442 h 3161201"/>
                <a:gd name="connsiteX15" fmla="*/ 2039858 w 3694184"/>
                <a:gd name="connsiteY15" fmla="*/ 3133259 h 3161201"/>
                <a:gd name="connsiteX16" fmla="*/ 1374839 w 3694184"/>
                <a:gd name="connsiteY16" fmla="*/ 2832722 h 3161201"/>
                <a:gd name="connsiteX17" fmla="*/ 792949 w 3694184"/>
                <a:gd name="connsiteY17" fmla="*/ 2864694 h 3161201"/>
                <a:gd name="connsiteX18" fmla="*/ 313368 w 3694184"/>
                <a:gd name="connsiteY18" fmla="*/ 2762383 h 3161201"/>
                <a:gd name="connsiteX19" fmla="*/ 198269 w 3694184"/>
                <a:gd name="connsiteY19" fmla="*/ 2736806 h 3161201"/>
                <a:gd name="connsiteX20" fmla="*/ 44803 w 3694184"/>
                <a:gd name="connsiteY20" fmla="*/ 2647284 h 3161201"/>
                <a:gd name="connsiteX21" fmla="*/ 19225 w 3694184"/>
                <a:gd name="connsiteY21" fmla="*/ 2589734 h 3161201"/>
                <a:gd name="connsiteX22" fmla="*/ 42 w 3694184"/>
                <a:gd name="connsiteY22" fmla="*/ 2493818 h 3161201"/>
                <a:gd name="connsiteX23" fmla="*/ 70381 w 3694184"/>
                <a:gd name="connsiteY23" fmla="*/ 1988660 h 3161201"/>
                <a:gd name="connsiteX24" fmla="*/ 460439 w 3694184"/>
                <a:gd name="connsiteY24" fmla="*/ 588285 h 3161201"/>
                <a:gd name="connsiteX0" fmla="*/ 461073 w 3694818"/>
                <a:gd name="connsiteY0" fmla="*/ 588285 h 3161201"/>
                <a:gd name="connsiteX1" fmla="*/ 1196431 w 3694818"/>
                <a:gd name="connsiteY1" fmla="*/ 633046 h 3161201"/>
                <a:gd name="connsiteX2" fmla="*/ 1835871 w 3694818"/>
                <a:gd name="connsiteY2" fmla="*/ 76733 h 3161201"/>
                <a:gd name="connsiteX3" fmla="*/ 2679932 w 3694818"/>
                <a:gd name="connsiteY3" fmla="*/ 0 h 3161201"/>
                <a:gd name="connsiteX4" fmla="*/ 2858976 w 3694818"/>
                <a:gd name="connsiteY4" fmla="*/ 12789 h 3161201"/>
                <a:gd name="connsiteX5" fmla="*/ 3185090 w 3694818"/>
                <a:gd name="connsiteY5" fmla="*/ 89522 h 3161201"/>
                <a:gd name="connsiteX6" fmla="*/ 3607121 w 3694818"/>
                <a:gd name="connsiteY6" fmla="*/ 383664 h 3161201"/>
                <a:gd name="connsiteX7" fmla="*/ 3658276 w 3694818"/>
                <a:gd name="connsiteY7" fmla="*/ 479581 h 3161201"/>
                <a:gd name="connsiteX8" fmla="*/ 3639093 w 3694818"/>
                <a:gd name="connsiteY8" fmla="*/ 991133 h 3161201"/>
                <a:gd name="connsiteX9" fmla="*/ 3402500 w 3694818"/>
                <a:gd name="connsiteY9" fmla="*/ 1573024 h 3161201"/>
                <a:gd name="connsiteX10" fmla="*/ 2961286 w 3694818"/>
                <a:gd name="connsiteY10" fmla="*/ 2487424 h 3161201"/>
                <a:gd name="connsiteX11" fmla="*/ 2871764 w 3694818"/>
                <a:gd name="connsiteY11" fmla="*/ 2685651 h 3161201"/>
                <a:gd name="connsiteX12" fmla="*/ 2775848 w 3694818"/>
                <a:gd name="connsiteY12" fmla="*/ 2960610 h 3161201"/>
                <a:gd name="connsiteX13" fmla="*/ 2692721 w 3694818"/>
                <a:gd name="connsiteY13" fmla="*/ 3094892 h 3161201"/>
                <a:gd name="connsiteX14" fmla="*/ 2392184 w 3694818"/>
                <a:gd name="connsiteY14" fmla="*/ 3152442 h 3161201"/>
                <a:gd name="connsiteX15" fmla="*/ 2040492 w 3694818"/>
                <a:gd name="connsiteY15" fmla="*/ 3133259 h 3161201"/>
                <a:gd name="connsiteX16" fmla="*/ 1375473 w 3694818"/>
                <a:gd name="connsiteY16" fmla="*/ 2832722 h 3161201"/>
                <a:gd name="connsiteX17" fmla="*/ 793583 w 3694818"/>
                <a:gd name="connsiteY17" fmla="*/ 2864694 h 3161201"/>
                <a:gd name="connsiteX18" fmla="*/ 314002 w 3694818"/>
                <a:gd name="connsiteY18" fmla="*/ 2762383 h 3161201"/>
                <a:gd name="connsiteX19" fmla="*/ 198903 w 3694818"/>
                <a:gd name="connsiteY19" fmla="*/ 2736806 h 3161201"/>
                <a:gd name="connsiteX20" fmla="*/ 45437 w 3694818"/>
                <a:gd name="connsiteY20" fmla="*/ 2647284 h 3161201"/>
                <a:gd name="connsiteX21" fmla="*/ 676 w 3694818"/>
                <a:gd name="connsiteY21" fmla="*/ 2493818 h 3161201"/>
                <a:gd name="connsiteX22" fmla="*/ 71015 w 3694818"/>
                <a:gd name="connsiteY22" fmla="*/ 1988660 h 3161201"/>
                <a:gd name="connsiteX23" fmla="*/ 461073 w 3694818"/>
                <a:gd name="connsiteY23" fmla="*/ 588285 h 3161201"/>
                <a:gd name="connsiteX0" fmla="*/ 748197 w 3981942"/>
                <a:gd name="connsiteY0" fmla="*/ 588285 h 3161201"/>
                <a:gd name="connsiteX1" fmla="*/ 1483555 w 3981942"/>
                <a:gd name="connsiteY1" fmla="*/ 633046 h 3161201"/>
                <a:gd name="connsiteX2" fmla="*/ 2122995 w 3981942"/>
                <a:gd name="connsiteY2" fmla="*/ 76733 h 3161201"/>
                <a:gd name="connsiteX3" fmla="*/ 2967056 w 3981942"/>
                <a:gd name="connsiteY3" fmla="*/ 0 h 3161201"/>
                <a:gd name="connsiteX4" fmla="*/ 3146100 w 3981942"/>
                <a:gd name="connsiteY4" fmla="*/ 12789 h 3161201"/>
                <a:gd name="connsiteX5" fmla="*/ 3472214 w 3981942"/>
                <a:gd name="connsiteY5" fmla="*/ 89522 h 3161201"/>
                <a:gd name="connsiteX6" fmla="*/ 3894245 w 3981942"/>
                <a:gd name="connsiteY6" fmla="*/ 383664 h 3161201"/>
                <a:gd name="connsiteX7" fmla="*/ 3945400 w 3981942"/>
                <a:gd name="connsiteY7" fmla="*/ 479581 h 3161201"/>
                <a:gd name="connsiteX8" fmla="*/ 3926217 w 3981942"/>
                <a:gd name="connsiteY8" fmla="*/ 991133 h 3161201"/>
                <a:gd name="connsiteX9" fmla="*/ 3689624 w 3981942"/>
                <a:gd name="connsiteY9" fmla="*/ 1573024 h 3161201"/>
                <a:gd name="connsiteX10" fmla="*/ 3248410 w 3981942"/>
                <a:gd name="connsiteY10" fmla="*/ 2487424 h 3161201"/>
                <a:gd name="connsiteX11" fmla="*/ 3158888 w 3981942"/>
                <a:gd name="connsiteY11" fmla="*/ 2685651 h 3161201"/>
                <a:gd name="connsiteX12" fmla="*/ 3062972 w 3981942"/>
                <a:gd name="connsiteY12" fmla="*/ 2960610 h 3161201"/>
                <a:gd name="connsiteX13" fmla="*/ 2979845 w 3981942"/>
                <a:gd name="connsiteY13" fmla="*/ 3094892 h 3161201"/>
                <a:gd name="connsiteX14" fmla="*/ 2679308 w 3981942"/>
                <a:gd name="connsiteY14" fmla="*/ 3152442 h 3161201"/>
                <a:gd name="connsiteX15" fmla="*/ 2327616 w 3981942"/>
                <a:gd name="connsiteY15" fmla="*/ 3133259 h 3161201"/>
                <a:gd name="connsiteX16" fmla="*/ 1662597 w 3981942"/>
                <a:gd name="connsiteY16" fmla="*/ 2832722 h 3161201"/>
                <a:gd name="connsiteX17" fmla="*/ 1080707 w 3981942"/>
                <a:gd name="connsiteY17" fmla="*/ 2864694 h 3161201"/>
                <a:gd name="connsiteX18" fmla="*/ 601126 w 3981942"/>
                <a:gd name="connsiteY18" fmla="*/ 2762383 h 3161201"/>
                <a:gd name="connsiteX19" fmla="*/ 486027 w 3981942"/>
                <a:gd name="connsiteY19" fmla="*/ 2736806 h 3161201"/>
                <a:gd name="connsiteX20" fmla="*/ 332561 w 3981942"/>
                <a:gd name="connsiteY20" fmla="*/ 2647284 h 3161201"/>
                <a:gd name="connsiteX21" fmla="*/ 52 w 3981942"/>
                <a:gd name="connsiteY21" fmla="*/ 2493818 h 3161201"/>
                <a:gd name="connsiteX22" fmla="*/ 358139 w 3981942"/>
                <a:gd name="connsiteY22" fmla="*/ 1988660 h 3161201"/>
                <a:gd name="connsiteX23" fmla="*/ 748197 w 3981942"/>
                <a:gd name="connsiteY23" fmla="*/ 588285 h 3161201"/>
                <a:gd name="connsiteX0" fmla="*/ 436829 w 3670574"/>
                <a:gd name="connsiteY0" fmla="*/ 588285 h 3161201"/>
                <a:gd name="connsiteX1" fmla="*/ 1172187 w 3670574"/>
                <a:gd name="connsiteY1" fmla="*/ 633046 h 3161201"/>
                <a:gd name="connsiteX2" fmla="*/ 1811627 w 3670574"/>
                <a:gd name="connsiteY2" fmla="*/ 76733 h 3161201"/>
                <a:gd name="connsiteX3" fmla="*/ 2655688 w 3670574"/>
                <a:gd name="connsiteY3" fmla="*/ 0 h 3161201"/>
                <a:gd name="connsiteX4" fmla="*/ 2834732 w 3670574"/>
                <a:gd name="connsiteY4" fmla="*/ 12789 h 3161201"/>
                <a:gd name="connsiteX5" fmla="*/ 3160846 w 3670574"/>
                <a:gd name="connsiteY5" fmla="*/ 89522 h 3161201"/>
                <a:gd name="connsiteX6" fmla="*/ 3582877 w 3670574"/>
                <a:gd name="connsiteY6" fmla="*/ 383664 h 3161201"/>
                <a:gd name="connsiteX7" fmla="*/ 3634032 w 3670574"/>
                <a:gd name="connsiteY7" fmla="*/ 479581 h 3161201"/>
                <a:gd name="connsiteX8" fmla="*/ 3614849 w 3670574"/>
                <a:gd name="connsiteY8" fmla="*/ 991133 h 3161201"/>
                <a:gd name="connsiteX9" fmla="*/ 3378256 w 3670574"/>
                <a:gd name="connsiteY9" fmla="*/ 1573024 h 3161201"/>
                <a:gd name="connsiteX10" fmla="*/ 2937042 w 3670574"/>
                <a:gd name="connsiteY10" fmla="*/ 2487424 h 3161201"/>
                <a:gd name="connsiteX11" fmla="*/ 2847520 w 3670574"/>
                <a:gd name="connsiteY11" fmla="*/ 2685651 h 3161201"/>
                <a:gd name="connsiteX12" fmla="*/ 2751604 w 3670574"/>
                <a:gd name="connsiteY12" fmla="*/ 2960610 h 3161201"/>
                <a:gd name="connsiteX13" fmla="*/ 2668477 w 3670574"/>
                <a:gd name="connsiteY13" fmla="*/ 3094892 h 3161201"/>
                <a:gd name="connsiteX14" fmla="*/ 2367940 w 3670574"/>
                <a:gd name="connsiteY14" fmla="*/ 3152442 h 3161201"/>
                <a:gd name="connsiteX15" fmla="*/ 2016248 w 3670574"/>
                <a:gd name="connsiteY15" fmla="*/ 3133259 h 3161201"/>
                <a:gd name="connsiteX16" fmla="*/ 1351229 w 3670574"/>
                <a:gd name="connsiteY16" fmla="*/ 2832722 h 3161201"/>
                <a:gd name="connsiteX17" fmla="*/ 769339 w 3670574"/>
                <a:gd name="connsiteY17" fmla="*/ 2864694 h 3161201"/>
                <a:gd name="connsiteX18" fmla="*/ 289758 w 3670574"/>
                <a:gd name="connsiteY18" fmla="*/ 2762383 h 3161201"/>
                <a:gd name="connsiteX19" fmla="*/ 174659 w 3670574"/>
                <a:gd name="connsiteY19" fmla="*/ 2736806 h 3161201"/>
                <a:gd name="connsiteX20" fmla="*/ 21193 w 3670574"/>
                <a:gd name="connsiteY20" fmla="*/ 2647284 h 3161201"/>
                <a:gd name="connsiteX21" fmla="*/ 46771 w 3670574"/>
                <a:gd name="connsiteY21" fmla="*/ 1988660 h 3161201"/>
                <a:gd name="connsiteX22" fmla="*/ 436829 w 3670574"/>
                <a:gd name="connsiteY22" fmla="*/ 588285 h 3161201"/>
                <a:gd name="connsiteX0" fmla="*/ 538008 w 3771753"/>
                <a:gd name="connsiteY0" fmla="*/ 588285 h 3161201"/>
                <a:gd name="connsiteX1" fmla="*/ 1273366 w 3771753"/>
                <a:gd name="connsiteY1" fmla="*/ 633046 h 3161201"/>
                <a:gd name="connsiteX2" fmla="*/ 1912806 w 3771753"/>
                <a:gd name="connsiteY2" fmla="*/ 76733 h 3161201"/>
                <a:gd name="connsiteX3" fmla="*/ 2756867 w 3771753"/>
                <a:gd name="connsiteY3" fmla="*/ 0 h 3161201"/>
                <a:gd name="connsiteX4" fmla="*/ 2935911 w 3771753"/>
                <a:gd name="connsiteY4" fmla="*/ 12789 h 3161201"/>
                <a:gd name="connsiteX5" fmla="*/ 3262025 w 3771753"/>
                <a:gd name="connsiteY5" fmla="*/ 89522 h 3161201"/>
                <a:gd name="connsiteX6" fmla="*/ 3684056 w 3771753"/>
                <a:gd name="connsiteY6" fmla="*/ 383664 h 3161201"/>
                <a:gd name="connsiteX7" fmla="*/ 3735211 w 3771753"/>
                <a:gd name="connsiteY7" fmla="*/ 479581 h 3161201"/>
                <a:gd name="connsiteX8" fmla="*/ 3716028 w 3771753"/>
                <a:gd name="connsiteY8" fmla="*/ 991133 h 3161201"/>
                <a:gd name="connsiteX9" fmla="*/ 3479435 w 3771753"/>
                <a:gd name="connsiteY9" fmla="*/ 1573024 h 3161201"/>
                <a:gd name="connsiteX10" fmla="*/ 3038221 w 3771753"/>
                <a:gd name="connsiteY10" fmla="*/ 2487424 h 3161201"/>
                <a:gd name="connsiteX11" fmla="*/ 2948699 w 3771753"/>
                <a:gd name="connsiteY11" fmla="*/ 2685651 h 3161201"/>
                <a:gd name="connsiteX12" fmla="*/ 2852783 w 3771753"/>
                <a:gd name="connsiteY12" fmla="*/ 2960610 h 3161201"/>
                <a:gd name="connsiteX13" fmla="*/ 2769656 w 3771753"/>
                <a:gd name="connsiteY13" fmla="*/ 3094892 h 3161201"/>
                <a:gd name="connsiteX14" fmla="*/ 2469119 w 3771753"/>
                <a:gd name="connsiteY14" fmla="*/ 3152442 h 3161201"/>
                <a:gd name="connsiteX15" fmla="*/ 2117427 w 3771753"/>
                <a:gd name="connsiteY15" fmla="*/ 3133259 h 3161201"/>
                <a:gd name="connsiteX16" fmla="*/ 1452408 w 3771753"/>
                <a:gd name="connsiteY16" fmla="*/ 2832722 h 3161201"/>
                <a:gd name="connsiteX17" fmla="*/ 870518 w 3771753"/>
                <a:gd name="connsiteY17" fmla="*/ 2864694 h 3161201"/>
                <a:gd name="connsiteX18" fmla="*/ 390937 w 3771753"/>
                <a:gd name="connsiteY18" fmla="*/ 2762383 h 3161201"/>
                <a:gd name="connsiteX19" fmla="*/ 275838 w 3771753"/>
                <a:gd name="connsiteY19" fmla="*/ 2736806 h 3161201"/>
                <a:gd name="connsiteX20" fmla="*/ 122372 w 3771753"/>
                <a:gd name="connsiteY20" fmla="*/ 2647284 h 3161201"/>
                <a:gd name="connsiteX21" fmla="*/ 20062 w 3771753"/>
                <a:gd name="connsiteY21" fmla="*/ 1911927 h 3161201"/>
                <a:gd name="connsiteX22" fmla="*/ 538008 w 3771753"/>
                <a:gd name="connsiteY22" fmla="*/ 588285 h 3161201"/>
                <a:gd name="connsiteX0" fmla="*/ 795463 w 4029208"/>
                <a:gd name="connsiteY0" fmla="*/ 588285 h 3161201"/>
                <a:gd name="connsiteX1" fmla="*/ 1530821 w 4029208"/>
                <a:gd name="connsiteY1" fmla="*/ 633046 h 3161201"/>
                <a:gd name="connsiteX2" fmla="*/ 2170261 w 4029208"/>
                <a:gd name="connsiteY2" fmla="*/ 76733 h 3161201"/>
                <a:gd name="connsiteX3" fmla="*/ 3014322 w 4029208"/>
                <a:gd name="connsiteY3" fmla="*/ 0 h 3161201"/>
                <a:gd name="connsiteX4" fmla="*/ 3193366 w 4029208"/>
                <a:gd name="connsiteY4" fmla="*/ 12789 h 3161201"/>
                <a:gd name="connsiteX5" fmla="*/ 3519480 w 4029208"/>
                <a:gd name="connsiteY5" fmla="*/ 89522 h 3161201"/>
                <a:gd name="connsiteX6" fmla="*/ 3941511 w 4029208"/>
                <a:gd name="connsiteY6" fmla="*/ 383664 h 3161201"/>
                <a:gd name="connsiteX7" fmla="*/ 3992666 w 4029208"/>
                <a:gd name="connsiteY7" fmla="*/ 479581 h 3161201"/>
                <a:gd name="connsiteX8" fmla="*/ 3973483 w 4029208"/>
                <a:gd name="connsiteY8" fmla="*/ 991133 h 3161201"/>
                <a:gd name="connsiteX9" fmla="*/ 3736890 w 4029208"/>
                <a:gd name="connsiteY9" fmla="*/ 1573024 h 3161201"/>
                <a:gd name="connsiteX10" fmla="*/ 3295676 w 4029208"/>
                <a:gd name="connsiteY10" fmla="*/ 2487424 h 3161201"/>
                <a:gd name="connsiteX11" fmla="*/ 3206154 w 4029208"/>
                <a:gd name="connsiteY11" fmla="*/ 2685651 h 3161201"/>
                <a:gd name="connsiteX12" fmla="*/ 3110238 w 4029208"/>
                <a:gd name="connsiteY12" fmla="*/ 2960610 h 3161201"/>
                <a:gd name="connsiteX13" fmla="*/ 3027111 w 4029208"/>
                <a:gd name="connsiteY13" fmla="*/ 3094892 h 3161201"/>
                <a:gd name="connsiteX14" fmla="*/ 2726574 w 4029208"/>
                <a:gd name="connsiteY14" fmla="*/ 3152442 h 3161201"/>
                <a:gd name="connsiteX15" fmla="*/ 2374882 w 4029208"/>
                <a:gd name="connsiteY15" fmla="*/ 3133259 h 3161201"/>
                <a:gd name="connsiteX16" fmla="*/ 1709863 w 4029208"/>
                <a:gd name="connsiteY16" fmla="*/ 2832722 h 3161201"/>
                <a:gd name="connsiteX17" fmla="*/ 1127973 w 4029208"/>
                <a:gd name="connsiteY17" fmla="*/ 2864694 h 3161201"/>
                <a:gd name="connsiteX18" fmla="*/ 648392 w 4029208"/>
                <a:gd name="connsiteY18" fmla="*/ 2762383 h 3161201"/>
                <a:gd name="connsiteX19" fmla="*/ 533293 w 4029208"/>
                <a:gd name="connsiteY19" fmla="*/ 2736806 h 3161201"/>
                <a:gd name="connsiteX20" fmla="*/ 379827 w 4029208"/>
                <a:gd name="connsiteY20" fmla="*/ 2647284 h 3161201"/>
                <a:gd name="connsiteX21" fmla="*/ 8952 w 4029208"/>
                <a:gd name="connsiteY21" fmla="*/ 1688123 h 3161201"/>
                <a:gd name="connsiteX22" fmla="*/ 795463 w 4029208"/>
                <a:gd name="connsiteY22" fmla="*/ 588285 h 3161201"/>
                <a:gd name="connsiteX0" fmla="*/ 789420 w 4023165"/>
                <a:gd name="connsiteY0" fmla="*/ 588285 h 3161201"/>
                <a:gd name="connsiteX1" fmla="*/ 1524778 w 4023165"/>
                <a:gd name="connsiteY1" fmla="*/ 633046 h 3161201"/>
                <a:gd name="connsiteX2" fmla="*/ 2164218 w 4023165"/>
                <a:gd name="connsiteY2" fmla="*/ 76733 h 3161201"/>
                <a:gd name="connsiteX3" fmla="*/ 3008279 w 4023165"/>
                <a:gd name="connsiteY3" fmla="*/ 0 h 3161201"/>
                <a:gd name="connsiteX4" fmla="*/ 3187323 w 4023165"/>
                <a:gd name="connsiteY4" fmla="*/ 12789 h 3161201"/>
                <a:gd name="connsiteX5" fmla="*/ 3513437 w 4023165"/>
                <a:gd name="connsiteY5" fmla="*/ 89522 h 3161201"/>
                <a:gd name="connsiteX6" fmla="*/ 3935468 w 4023165"/>
                <a:gd name="connsiteY6" fmla="*/ 383664 h 3161201"/>
                <a:gd name="connsiteX7" fmla="*/ 3986623 w 4023165"/>
                <a:gd name="connsiteY7" fmla="*/ 479581 h 3161201"/>
                <a:gd name="connsiteX8" fmla="*/ 3967440 w 4023165"/>
                <a:gd name="connsiteY8" fmla="*/ 991133 h 3161201"/>
                <a:gd name="connsiteX9" fmla="*/ 3730847 w 4023165"/>
                <a:gd name="connsiteY9" fmla="*/ 1573024 h 3161201"/>
                <a:gd name="connsiteX10" fmla="*/ 3289633 w 4023165"/>
                <a:gd name="connsiteY10" fmla="*/ 2487424 h 3161201"/>
                <a:gd name="connsiteX11" fmla="*/ 3200111 w 4023165"/>
                <a:gd name="connsiteY11" fmla="*/ 2685651 h 3161201"/>
                <a:gd name="connsiteX12" fmla="*/ 3104195 w 4023165"/>
                <a:gd name="connsiteY12" fmla="*/ 2960610 h 3161201"/>
                <a:gd name="connsiteX13" fmla="*/ 3021068 w 4023165"/>
                <a:gd name="connsiteY13" fmla="*/ 3094892 h 3161201"/>
                <a:gd name="connsiteX14" fmla="*/ 2720531 w 4023165"/>
                <a:gd name="connsiteY14" fmla="*/ 3152442 h 3161201"/>
                <a:gd name="connsiteX15" fmla="*/ 2368839 w 4023165"/>
                <a:gd name="connsiteY15" fmla="*/ 3133259 h 3161201"/>
                <a:gd name="connsiteX16" fmla="*/ 1703820 w 4023165"/>
                <a:gd name="connsiteY16" fmla="*/ 2832722 h 3161201"/>
                <a:gd name="connsiteX17" fmla="*/ 1121930 w 4023165"/>
                <a:gd name="connsiteY17" fmla="*/ 2864694 h 3161201"/>
                <a:gd name="connsiteX18" fmla="*/ 642349 w 4023165"/>
                <a:gd name="connsiteY18" fmla="*/ 2762383 h 3161201"/>
                <a:gd name="connsiteX19" fmla="*/ 527250 w 4023165"/>
                <a:gd name="connsiteY19" fmla="*/ 2736806 h 3161201"/>
                <a:gd name="connsiteX20" fmla="*/ 2909 w 4023165"/>
                <a:gd name="connsiteY20" fmla="*/ 1688123 h 3161201"/>
                <a:gd name="connsiteX21" fmla="*/ 789420 w 4023165"/>
                <a:gd name="connsiteY21" fmla="*/ 588285 h 3161201"/>
                <a:gd name="connsiteX0" fmla="*/ 800650 w 4034395"/>
                <a:gd name="connsiteY0" fmla="*/ 588285 h 3161201"/>
                <a:gd name="connsiteX1" fmla="*/ 1536008 w 4034395"/>
                <a:gd name="connsiteY1" fmla="*/ 633046 h 3161201"/>
                <a:gd name="connsiteX2" fmla="*/ 2175448 w 4034395"/>
                <a:gd name="connsiteY2" fmla="*/ 76733 h 3161201"/>
                <a:gd name="connsiteX3" fmla="*/ 3019509 w 4034395"/>
                <a:gd name="connsiteY3" fmla="*/ 0 h 3161201"/>
                <a:gd name="connsiteX4" fmla="*/ 3198553 w 4034395"/>
                <a:gd name="connsiteY4" fmla="*/ 12789 h 3161201"/>
                <a:gd name="connsiteX5" fmla="*/ 3524667 w 4034395"/>
                <a:gd name="connsiteY5" fmla="*/ 89522 h 3161201"/>
                <a:gd name="connsiteX6" fmla="*/ 3946698 w 4034395"/>
                <a:gd name="connsiteY6" fmla="*/ 383664 h 3161201"/>
                <a:gd name="connsiteX7" fmla="*/ 3997853 w 4034395"/>
                <a:gd name="connsiteY7" fmla="*/ 479581 h 3161201"/>
                <a:gd name="connsiteX8" fmla="*/ 3978670 w 4034395"/>
                <a:gd name="connsiteY8" fmla="*/ 991133 h 3161201"/>
                <a:gd name="connsiteX9" fmla="*/ 3742077 w 4034395"/>
                <a:gd name="connsiteY9" fmla="*/ 1573024 h 3161201"/>
                <a:gd name="connsiteX10" fmla="*/ 3300863 w 4034395"/>
                <a:gd name="connsiteY10" fmla="*/ 2487424 h 3161201"/>
                <a:gd name="connsiteX11" fmla="*/ 3211341 w 4034395"/>
                <a:gd name="connsiteY11" fmla="*/ 2685651 h 3161201"/>
                <a:gd name="connsiteX12" fmla="*/ 3115425 w 4034395"/>
                <a:gd name="connsiteY12" fmla="*/ 2960610 h 3161201"/>
                <a:gd name="connsiteX13" fmla="*/ 3032298 w 4034395"/>
                <a:gd name="connsiteY13" fmla="*/ 3094892 h 3161201"/>
                <a:gd name="connsiteX14" fmla="*/ 2731761 w 4034395"/>
                <a:gd name="connsiteY14" fmla="*/ 3152442 h 3161201"/>
                <a:gd name="connsiteX15" fmla="*/ 2380069 w 4034395"/>
                <a:gd name="connsiteY15" fmla="*/ 3133259 h 3161201"/>
                <a:gd name="connsiteX16" fmla="*/ 1715050 w 4034395"/>
                <a:gd name="connsiteY16" fmla="*/ 2832722 h 3161201"/>
                <a:gd name="connsiteX17" fmla="*/ 1133160 w 4034395"/>
                <a:gd name="connsiteY17" fmla="*/ 2864694 h 3161201"/>
                <a:gd name="connsiteX18" fmla="*/ 653579 w 4034395"/>
                <a:gd name="connsiteY18" fmla="*/ 2762383 h 3161201"/>
                <a:gd name="connsiteX19" fmla="*/ 321070 w 4034395"/>
                <a:gd name="connsiteY19" fmla="*/ 2564157 h 3161201"/>
                <a:gd name="connsiteX20" fmla="*/ 14139 w 4034395"/>
                <a:gd name="connsiteY20" fmla="*/ 1688123 h 3161201"/>
                <a:gd name="connsiteX21" fmla="*/ 800650 w 4034395"/>
                <a:gd name="connsiteY21" fmla="*/ 588285 h 3161201"/>
                <a:gd name="connsiteX0" fmla="*/ 804572 w 4038317"/>
                <a:gd name="connsiteY0" fmla="*/ 588285 h 3161201"/>
                <a:gd name="connsiteX1" fmla="*/ 1539930 w 4038317"/>
                <a:gd name="connsiteY1" fmla="*/ 633046 h 3161201"/>
                <a:gd name="connsiteX2" fmla="*/ 2179370 w 4038317"/>
                <a:gd name="connsiteY2" fmla="*/ 76733 h 3161201"/>
                <a:gd name="connsiteX3" fmla="*/ 3023431 w 4038317"/>
                <a:gd name="connsiteY3" fmla="*/ 0 h 3161201"/>
                <a:gd name="connsiteX4" fmla="*/ 3202475 w 4038317"/>
                <a:gd name="connsiteY4" fmla="*/ 12789 h 3161201"/>
                <a:gd name="connsiteX5" fmla="*/ 3528589 w 4038317"/>
                <a:gd name="connsiteY5" fmla="*/ 89522 h 3161201"/>
                <a:gd name="connsiteX6" fmla="*/ 3950620 w 4038317"/>
                <a:gd name="connsiteY6" fmla="*/ 383664 h 3161201"/>
                <a:gd name="connsiteX7" fmla="*/ 4001775 w 4038317"/>
                <a:gd name="connsiteY7" fmla="*/ 479581 h 3161201"/>
                <a:gd name="connsiteX8" fmla="*/ 3982592 w 4038317"/>
                <a:gd name="connsiteY8" fmla="*/ 991133 h 3161201"/>
                <a:gd name="connsiteX9" fmla="*/ 3745999 w 4038317"/>
                <a:gd name="connsiteY9" fmla="*/ 1573024 h 3161201"/>
                <a:gd name="connsiteX10" fmla="*/ 3304785 w 4038317"/>
                <a:gd name="connsiteY10" fmla="*/ 2487424 h 3161201"/>
                <a:gd name="connsiteX11" fmla="*/ 3215263 w 4038317"/>
                <a:gd name="connsiteY11" fmla="*/ 2685651 h 3161201"/>
                <a:gd name="connsiteX12" fmla="*/ 3119347 w 4038317"/>
                <a:gd name="connsiteY12" fmla="*/ 2960610 h 3161201"/>
                <a:gd name="connsiteX13" fmla="*/ 3036220 w 4038317"/>
                <a:gd name="connsiteY13" fmla="*/ 3094892 h 3161201"/>
                <a:gd name="connsiteX14" fmla="*/ 2735683 w 4038317"/>
                <a:gd name="connsiteY14" fmla="*/ 3152442 h 3161201"/>
                <a:gd name="connsiteX15" fmla="*/ 2383991 w 4038317"/>
                <a:gd name="connsiteY15" fmla="*/ 3133259 h 3161201"/>
                <a:gd name="connsiteX16" fmla="*/ 1718972 w 4038317"/>
                <a:gd name="connsiteY16" fmla="*/ 2832722 h 3161201"/>
                <a:gd name="connsiteX17" fmla="*/ 1137082 w 4038317"/>
                <a:gd name="connsiteY17" fmla="*/ 2864694 h 3161201"/>
                <a:gd name="connsiteX18" fmla="*/ 324992 w 4038317"/>
                <a:gd name="connsiteY18" fmla="*/ 2564157 h 3161201"/>
                <a:gd name="connsiteX19" fmla="*/ 18061 w 4038317"/>
                <a:gd name="connsiteY19" fmla="*/ 1688123 h 3161201"/>
                <a:gd name="connsiteX20" fmla="*/ 804572 w 4038317"/>
                <a:gd name="connsiteY20" fmla="*/ 588285 h 3161201"/>
                <a:gd name="connsiteX0" fmla="*/ 804572 w 4038317"/>
                <a:gd name="connsiteY0" fmla="*/ 588285 h 3149833"/>
                <a:gd name="connsiteX1" fmla="*/ 1539930 w 4038317"/>
                <a:gd name="connsiteY1" fmla="*/ 633046 h 3149833"/>
                <a:gd name="connsiteX2" fmla="*/ 2179370 w 4038317"/>
                <a:gd name="connsiteY2" fmla="*/ 76733 h 3149833"/>
                <a:gd name="connsiteX3" fmla="*/ 3023431 w 4038317"/>
                <a:gd name="connsiteY3" fmla="*/ 0 h 3149833"/>
                <a:gd name="connsiteX4" fmla="*/ 3202475 w 4038317"/>
                <a:gd name="connsiteY4" fmla="*/ 12789 h 3149833"/>
                <a:gd name="connsiteX5" fmla="*/ 3528589 w 4038317"/>
                <a:gd name="connsiteY5" fmla="*/ 89522 h 3149833"/>
                <a:gd name="connsiteX6" fmla="*/ 3950620 w 4038317"/>
                <a:gd name="connsiteY6" fmla="*/ 383664 h 3149833"/>
                <a:gd name="connsiteX7" fmla="*/ 4001775 w 4038317"/>
                <a:gd name="connsiteY7" fmla="*/ 479581 h 3149833"/>
                <a:gd name="connsiteX8" fmla="*/ 3982592 w 4038317"/>
                <a:gd name="connsiteY8" fmla="*/ 991133 h 3149833"/>
                <a:gd name="connsiteX9" fmla="*/ 3745999 w 4038317"/>
                <a:gd name="connsiteY9" fmla="*/ 1573024 h 3149833"/>
                <a:gd name="connsiteX10" fmla="*/ 3304785 w 4038317"/>
                <a:gd name="connsiteY10" fmla="*/ 2487424 h 3149833"/>
                <a:gd name="connsiteX11" fmla="*/ 3215263 w 4038317"/>
                <a:gd name="connsiteY11" fmla="*/ 2685651 h 3149833"/>
                <a:gd name="connsiteX12" fmla="*/ 3119347 w 4038317"/>
                <a:gd name="connsiteY12" fmla="*/ 2960610 h 3149833"/>
                <a:gd name="connsiteX13" fmla="*/ 3036220 w 4038317"/>
                <a:gd name="connsiteY13" fmla="*/ 3094892 h 3149833"/>
                <a:gd name="connsiteX14" fmla="*/ 2383991 w 4038317"/>
                <a:gd name="connsiteY14" fmla="*/ 3133259 h 3149833"/>
                <a:gd name="connsiteX15" fmla="*/ 1718972 w 4038317"/>
                <a:gd name="connsiteY15" fmla="*/ 2832722 h 3149833"/>
                <a:gd name="connsiteX16" fmla="*/ 1137082 w 4038317"/>
                <a:gd name="connsiteY16" fmla="*/ 2864694 h 3149833"/>
                <a:gd name="connsiteX17" fmla="*/ 324992 w 4038317"/>
                <a:gd name="connsiteY17" fmla="*/ 2564157 h 3149833"/>
                <a:gd name="connsiteX18" fmla="*/ 18061 w 4038317"/>
                <a:gd name="connsiteY18" fmla="*/ 1688123 h 3149833"/>
                <a:gd name="connsiteX19" fmla="*/ 804572 w 4038317"/>
                <a:gd name="connsiteY19" fmla="*/ 588285 h 3149833"/>
                <a:gd name="connsiteX0" fmla="*/ 804572 w 4038317"/>
                <a:gd name="connsiteY0" fmla="*/ 588285 h 3160115"/>
                <a:gd name="connsiteX1" fmla="*/ 1539930 w 4038317"/>
                <a:gd name="connsiteY1" fmla="*/ 633046 h 3160115"/>
                <a:gd name="connsiteX2" fmla="*/ 2179370 w 4038317"/>
                <a:gd name="connsiteY2" fmla="*/ 76733 h 3160115"/>
                <a:gd name="connsiteX3" fmla="*/ 3023431 w 4038317"/>
                <a:gd name="connsiteY3" fmla="*/ 0 h 3160115"/>
                <a:gd name="connsiteX4" fmla="*/ 3202475 w 4038317"/>
                <a:gd name="connsiteY4" fmla="*/ 12789 h 3160115"/>
                <a:gd name="connsiteX5" fmla="*/ 3528589 w 4038317"/>
                <a:gd name="connsiteY5" fmla="*/ 89522 h 3160115"/>
                <a:gd name="connsiteX6" fmla="*/ 3950620 w 4038317"/>
                <a:gd name="connsiteY6" fmla="*/ 383664 h 3160115"/>
                <a:gd name="connsiteX7" fmla="*/ 4001775 w 4038317"/>
                <a:gd name="connsiteY7" fmla="*/ 479581 h 3160115"/>
                <a:gd name="connsiteX8" fmla="*/ 3982592 w 4038317"/>
                <a:gd name="connsiteY8" fmla="*/ 991133 h 3160115"/>
                <a:gd name="connsiteX9" fmla="*/ 3745999 w 4038317"/>
                <a:gd name="connsiteY9" fmla="*/ 1573024 h 3160115"/>
                <a:gd name="connsiteX10" fmla="*/ 3304785 w 4038317"/>
                <a:gd name="connsiteY10" fmla="*/ 2487424 h 3160115"/>
                <a:gd name="connsiteX11" fmla="*/ 3215263 w 4038317"/>
                <a:gd name="connsiteY11" fmla="*/ 2685651 h 3160115"/>
                <a:gd name="connsiteX12" fmla="*/ 3036220 w 4038317"/>
                <a:gd name="connsiteY12" fmla="*/ 3094892 h 3160115"/>
                <a:gd name="connsiteX13" fmla="*/ 2383991 w 4038317"/>
                <a:gd name="connsiteY13" fmla="*/ 3133259 h 3160115"/>
                <a:gd name="connsiteX14" fmla="*/ 1718972 w 4038317"/>
                <a:gd name="connsiteY14" fmla="*/ 2832722 h 3160115"/>
                <a:gd name="connsiteX15" fmla="*/ 1137082 w 4038317"/>
                <a:gd name="connsiteY15" fmla="*/ 2864694 h 3160115"/>
                <a:gd name="connsiteX16" fmla="*/ 324992 w 4038317"/>
                <a:gd name="connsiteY16" fmla="*/ 2564157 h 3160115"/>
                <a:gd name="connsiteX17" fmla="*/ 18061 w 4038317"/>
                <a:gd name="connsiteY17" fmla="*/ 1688123 h 3160115"/>
                <a:gd name="connsiteX18" fmla="*/ 804572 w 4038317"/>
                <a:gd name="connsiteY18" fmla="*/ 588285 h 3160115"/>
                <a:gd name="connsiteX0" fmla="*/ 804572 w 4038317"/>
                <a:gd name="connsiteY0" fmla="*/ 588285 h 3170928"/>
                <a:gd name="connsiteX1" fmla="*/ 1539930 w 4038317"/>
                <a:gd name="connsiteY1" fmla="*/ 633046 h 3170928"/>
                <a:gd name="connsiteX2" fmla="*/ 2179370 w 4038317"/>
                <a:gd name="connsiteY2" fmla="*/ 76733 h 3170928"/>
                <a:gd name="connsiteX3" fmla="*/ 3023431 w 4038317"/>
                <a:gd name="connsiteY3" fmla="*/ 0 h 3170928"/>
                <a:gd name="connsiteX4" fmla="*/ 3202475 w 4038317"/>
                <a:gd name="connsiteY4" fmla="*/ 12789 h 3170928"/>
                <a:gd name="connsiteX5" fmla="*/ 3528589 w 4038317"/>
                <a:gd name="connsiteY5" fmla="*/ 89522 h 3170928"/>
                <a:gd name="connsiteX6" fmla="*/ 3950620 w 4038317"/>
                <a:gd name="connsiteY6" fmla="*/ 383664 h 3170928"/>
                <a:gd name="connsiteX7" fmla="*/ 4001775 w 4038317"/>
                <a:gd name="connsiteY7" fmla="*/ 479581 h 3170928"/>
                <a:gd name="connsiteX8" fmla="*/ 3982592 w 4038317"/>
                <a:gd name="connsiteY8" fmla="*/ 991133 h 3170928"/>
                <a:gd name="connsiteX9" fmla="*/ 3745999 w 4038317"/>
                <a:gd name="connsiteY9" fmla="*/ 1573024 h 3170928"/>
                <a:gd name="connsiteX10" fmla="*/ 3304785 w 4038317"/>
                <a:gd name="connsiteY10" fmla="*/ 2487424 h 3170928"/>
                <a:gd name="connsiteX11" fmla="*/ 3036220 w 4038317"/>
                <a:gd name="connsiteY11" fmla="*/ 3094892 h 3170928"/>
                <a:gd name="connsiteX12" fmla="*/ 2383991 w 4038317"/>
                <a:gd name="connsiteY12" fmla="*/ 3133259 h 3170928"/>
                <a:gd name="connsiteX13" fmla="*/ 1718972 w 4038317"/>
                <a:gd name="connsiteY13" fmla="*/ 2832722 h 3170928"/>
                <a:gd name="connsiteX14" fmla="*/ 1137082 w 4038317"/>
                <a:gd name="connsiteY14" fmla="*/ 2864694 h 3170928"/>
                <a:gd name="connsiteX15" fmla="*/ 324992 w 4038317"/>
                <a:gd name="connsiteY15" fmla="*/ 2564157 h 3170928"/>
                <a:gd name="connsiteX16" fmla="*/ 18061 w 4038317"/>
                <a:gd name="connsiteY16" fmla="*/ 1688123 h 3170928"/>
                <a:gd name="connsiteX17" fmla="*/ 804572 w 4038317"/>
                <a:gd name="connsiteY17" fmla="*/ 588285 h 3170928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3950620 w 4038317"/>
                <a:gd name="connsiteY6" fmla="*/ 383664 h 3233323"/>
                <a:gd name="connsiteX7" fmla="*/ 4001775 w 4038317"/>
                <a:gd name="connsiteY7" fmla="*/ 479581 h 3233323"/>
                <a:gd name="connsiteX8" fmla="*/ 3982592 w 4038317"/>
                <a:gd name="connsiteY8" fmla="*/ 991133 h 3233323"/>
                <a:gd name="connsiteX9" fmla="*/ 3745999 w 4038317"/>
                <a:gd name="connsiteY9" fmla="*/ 1573024 h 3233323"/>
                <a:gd name="connsiteX10" fmla="*/ 3036220 w 4038317"/>
                <a:gd name="connsiteY10" fmla="*/ 3094892 h 3233323"/>
                <a:gd name="connsiteX11" fmla="*/ 2383991 w 4038317"/>
                <a:gd name="connsiteY11" fmla="*/ 3133259 h 3233323"/>
                <a:gd name="connsiteX12" fmla="*/ 1718972 w 4038317"/>
                <a:gd name="connsiteY12" fmla="*/ 2832722 h 3233323"/>
                <a:gd name="connsiteX13" fmla="*/ 1137082 w 4038317"/>
                <a:gd name="connsiteY13" fmla="*/ 2864694 h 3233323"/>
                <a:gd name="connsiteX14" fmla="*/ 324992 w 4038317"/>
                <a:gd name="connsiteY14" fmla="*/ 2564157 h 3233323"/>
                <a:gd name="connsiteX15" fmla="*/ 18061 w 4038317"/>
                <a:gd name="connsiteY15" fmla="*/ 1688123 h 3233323"/>
                <a:gd name="connsiteX16" fmla="*/ 804572 w 4038317"/>
                <a:gd name="connsiteY16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202475 w 4038317"/>
                <a:gd name="connsiteY4" fmla="*/ 12789 h 3233323"/>
                <a:gd name="connsiteX5" fmla="*/ 3528589 w 4038317"/>
                <a:gd name="connsiteY5" fmla="*/ 89522 h 3233323"/>
                <a:gd name="connsiteX6" fmla="*/ 4001775 w 4038317"/>
                <a:gd name="connsiteY6" fmla="*/ 479581 h 3233323"/>
                <a:gd name="connsiteX7" fmla="*/ 3982592 w 4038317"/>
                <a:gd name="connsiteY7" fmla="*/ 991133 h 3233323"/>
                <a:gd name="connsiteX8" fmla="*/ 3745999 w 4038317"/>
                <a:gd name="connsiteY8" fmla="*/ 1573024 h 3233323"/>
                <a:gd name="connsiteX9" fmla="*/ 3036220 w 4038317"/>
                <a:gd name="connsiteY9" fmla="*/ 3094892 h 3233323"/>
                <a:gd name="connsiteX10" fmla="*/ 2383991 w 4038317"/>
                <a:gd name="connsiteY10" fmla="*/ 3133259 h 3233323"/>
                <a:gd name="connsiteX11" fmla="*/ 1718972 w 4038317"/>
                <a:gd name="connsiteY11" fmla="*/ 2832722 h 3233323"/>
                <a:gd name="connsiteX12" fmla="*/ 1137082 w 4038317"/>
                <a:gd name="connsiteY12" fmla="*/ 2864694 h 3233323"/>
                <a:gd name="connsiteX13" fmla="*/ 324992 w 4038317"/>
                <a:gd name="connsiteY13" fmla="*/ 2564157 h 3233323"/>
                <a:gd name="connsiteX14" fmla="*/ 18061 w 4038317"/>
                <a:gd name="connsiteY14" fmla="*/ 1688123 h 3233323"/>
                <a:gd name="connsiteX15" fmla="*/ 804572 w 4038317"/>
                <a:gd name="connsiteY15" fmla="*/ 588285 h 3233323"/>
                <a:gd name="connsiteX0" fmla="*/ 804572 w 4038317"/>
                <a:gd name="connsiteY0" fmla="*/ 588285 h 3233323"/>
                <a:gd name="connsiteX1" fmla="*/ 1539930 w 4038317"/>
                <a:gd name="connsiteY1" fmla="*/ 633046 h 3233323"/>
                <a:gd name="connsiteX2" fmla="*/ 2179370 w 4038317"/>
                <a:gd name="connsiteY2" fmla="*/ 76733 h 3233323"/>
                <a:gd name="connsiteX3" fmla="*/ 3023431 w 4038317"/>
                <a:gd name="connsiteY3" fmla="*/ 0 h 3233323"/>
                <a:gd name="connsiteX4" fmla="*/ 3528589 w 4038317"/>
                <a:gd name="connsiteY4" fmla="*/ 89522 h 3233323"/>
                <a:gd name="connsiteX5" fmla="*/ 4001775 w 4038317"/>
                <a:gd name="connsiteY5" fmla="*/ 479581 h 3233323"/>
                <a:gd name="connsiteX6" fmla="*/ 3982592 w 4038317"/>
                <a:gd name="connsiteY6" fmla="*/ 991133 h 3233323"/>
                <a:gd name="connsiteX7" fmla="*/ 3745999 w 4038317"/>
                <a:gd name="connsiteY7" fmla="*/ 1573024 h 3233323"/>
                <a:gd name="connsiteX8" fmla="*/ 3036220 w 4038317"/>
                <a:gd name="connsiteY8" fmla="*/ 3094892 h 3233323"/>
                <a:gd name="connsiteX9" fmla="*/ 2383991 w 4038317"/>
                <a:gd name="connsiteY9" fmla="*/ 3133259 h 3233323"/>
                <a:gd name="connsiteX10" fmla="*/ 1718972 w 4038317"/>
                <a:gd name="connsiteY10" fmla="*/ 2832722 h 3233323"/>
                <a:gd name="connsiteX11" fmla="*/ 1137082 w 4038317"/>
                <a:gd name="connsiteY11" fmla="*/ 2864694 h 3233323"/>
                <a:gd name="connsiteX12" fmla="*/ 324992 w 4038317"/>
                <a:gd name="connsiteY12" fmla="*/ 2564157 h 3233323"/>
                <a:gd name="connsiteX13" fmla="*/ 18061 w 4038317"/>
                <a:gd name="connsiteY13" fmla="*/ 1688123 h 3233323"/>
                <a:gd name="connsiteX14" fmla="*/ 804572 w 4038317"/>
                <a:gd name="connsiteY14" fmla="*/ 588285 h 3233323"/>
                <a:gd name="connsiteX0" fmla="*/ 804572 w 4038317"/>
                <a:gd name="connsiteY0" fmla="*/ 565692 h 3210730"/>
                <a:gd name="connsiteX1" fmla="*/ 1539930 w 4038317"/>
                <a:gd name="connsiteY1" fmla="*/ 610453 h 3210730"/>
                <a:gd name="connsiteX2" fmla="*/ 2179370 w 4038317"/>
                <a:gd name="connsiteY2" fmla="*/ 54140 h 3210730"/>
                <a:gd name="connsiteX3" fmla="*/ 3528589 w 4038317"/>
                <a:gd name="connsiteY3" fmla="*/ 66929 h 3210730"/>
                <a:gd name="connsiteX4" fmla="*/ 4001775 w 4038317"/>
                <a:gd name="connsiteY4" fmla="*/ 456988 h 3210730"/>
                <a:gd name="connsiteX5" fmla="*/ 3982592 w 4038317"/>
                <a:gd name="connsiteY5" fmla="*/ 968540 h 3210730"/>
                <a:gd name="connsiteX6" fmla="*/ 3745999 w 4038317"/>
                <a:gd name="connsiteY6" fmla="*/ 1550431 h 3210730"/>
                <a:gd name="connsiteX7" fmla="*/ 3036220 w 4038317"/>
                <a:gd name="connsiteY7" fmla="*/ 3072299 h 3210730"/>
                <a:gd name="connsiteX8" fmla="*/ 2383991 w 4038317"/>
                <a:gd name="connsiteY8" fmla="*/ 3110666 h 3210730"/>
                <a:gd name="connsiteX9" fmla="*/ 1718972 w 4038317"/>
                <a:gd name="connsiteY9" fmla="*/ 2810129 h 3210730"/>
                <a:gd name="connsiteX10" fmla="*/ 1137082 w 4038317"/>
                <a:gd name="connsiteY10" fmla="*/ 2842101 h 3210730"/>
                <a:gd name="connsiteX11" fmla="*/ 324992 w 4038317"/>
                <a:gd name="connsiteY11" fmla="*/ 2541564 h 3210730"/>
                <a:gd name="connsiteX12" fmla="*/ 18061 w 4038317"/>
                <a:gd name="connsiteY12" fmla="*/ 1665530 h 3210730"/>
                <a:gd name="connsiteX13" fmla="*/ 804572 w 4038317"/>
                <a:gd name="connsiteY13" fmla="*/ 565692 h 3210730"/>
                <a:gd name="connsiteX0" fmla="*/ 804572 w 4038317"/>
                <a:gd name="connsiteY0" fmla="*/ 721302 h 3366340"/>
                <a:gd name="connsiteX1" fmla="*/ 1539930 w 4038317"/>
                <a:gd name="connsiteY1" fmla="*/ 766063 h 3366340"/>
                <a:gd name="connsiteX2" fmla="*/ 2179370 w 4038317"/>
                <a:gd name="connsiteY2" fmla="*/ 209750 h 3366340"/>
                <a:gd name="connsiteX3" fmla="*/ 3304785 w 4038317"/>
                <a:gd name="connsiteY3" fmla="*/ 17918 h 3366340"/>
                <a:gd name="connsiteX4" fmla="*/ 4001775 w 4038317"/>
                <a:gd name="connsiteY4" fmla="*/ 612598 h 3366340"/>
                <a:gd name="connsiteX5" fmla="*/ 3982592 w 4038317"/>
                <a:gd name="connsiteY5" fmla="*/ 1124150 h 3366340"/>
                <a:gd name="connsiteX6" fmla="*/ 3745999 w 4038317"/>
                <a:gd name="connsiteY6" fmla="*/ 1706041 h 3366340"/>
                <a:gd name="connsiteX7" fmla="*/ 3036220 w 4038317"/>
                <a:gd name="connsiteY7" fmla="*/ 3227909 h 3366340"/>
                <a:gd name="connsiteX8" fmla="*/ 2383991 w 4038317"/>
                <a:gd name="connsiteY8" fmla="*/ 3266276 h 3366340"/>
                <a:gd name="connsiteX9" fmla="*/ 1718972 w 4038317"/>
                <a:gd name="connsiteY9" fmla="*/ 2965739 h 3366340"/>
                <a:gd name="connsiteX10" fmla="*/ 1137082 w 4038317"/>
                <a:gd name="connsiteY10" fmla="*/ 2997711 h 3366340"/>
                <a:gd name="connsiteX11" fmla="*/ 324992 w 4038317"/>
                <a:gd name="connsiteY11" fmla="*/ 2697174 h 3366340"/>
                <a:gd name="connsiteX12" fmla="*/ 18061 w 4038317"/>
                <a:gd name="connsiteY12" fmla="*/ 1821140 h 3366340"/>
                <a:gd name="connsiteX13" fmla="*/ 804572 w 4038317"/>
                <a:gd name="connsiteY13" fmla="*/ 721302 h 3366340"/>
                <a:gd name="connsiteX0" fmla="*/ 804572 w 4038317"/>
                <a:gd name="connsiteY0" fmla="*/ 749940 h 3394978"/>
                <a:gd name="connsiteX1" fmla="*/ 1539930 w 4038317"/>
                <a:gd name="connsiteY1" fmla="*/ 794701 h 3394978"/>
                <a:gd name="connsiteX2" fmla="*/ 2300864 w 4038317"/>
                <a:gd name="connsiteY2" fmla="*/ 123288 h 3394978"/>
                <a:gd name="connsiteX3" fmla="*/ 3304785 w 4038317"/>
                <a:gd name="connsiteY3" fmla="*/ 46556 h 3394978"/>
                <a:gd name="connsiteX4" fmla="*/ 4001775 w 4038317"/>
                <a:gd name="connsiteY4" fmla="*/ 641236 h 3394978"/>
                <a:gd name="connsiteX5" fmla="*/ 3982592 w 4038317"/>
                <a:gd name="connsiteY5" fmla="*/ 1152788 h 3394978"/>
                <a:gd name="connsiteX6" fmla="*/ 3745999 w 4038317"/>
                <a:gd name="connsiteY6" fmla="*/ 1734679 h 3394978"/>
                <a:gd name="connsiteX7" fmla="*/ 3036220 w 4038317"/>
                <a:gd name="connsiteY7" fmla="*/ 3256547 h 3394978"/>
                <a:gd name="connsiteX8" fmla="*/ 2383991 w 4038317"/>
                <a:gd name="connsiteY8" fmla="*/ 3294914 h 3394978"/>
                <a:gd name="connsiteX9" fmla="*/ 1718972 w 4038317"/>
                <a:gd name="connsiteY9" fmla="*/ 2994377 h 3394978"/>
                <a:gd name="connsiteX10" fmla="*/ 1137082 w 4038317"/>
                <a:gd name="connsiteY10" fmla="*/ 3026349 h 3394978"/>
                <a:gd name="connsiteX11" fmla="*/ 324992 w 4038317"/>
                <a:gd name="connsiteY11" fmla="*/ 2725812 h 3394978"/>
                <a:gd name="connsiteX12" fmla="*/ 18061 w 4038317"/>
                <a:gd name="connsiteY12" fmla="*/ 1849778 h 3394978"/>
                <a:gd name="connsiteX13" fmla="*/ 804572 w 4038317"/>
                <a:gd name="connsiteY13" fmla="*/ 749940 h 3394978"/>
                <a:gd name="connsiteX0" fmla="*/ 804572 w 4038317"/>
                <a:gd name="connsiteY0" fmla="*/ 749940 h 3443978"/>
                <a:gd name="connsiteX1" fmla="*/ 1539930 w 4038317"/>
                <a:gd name="connsiteY1" fmla="*/ 794701 h 3443978"/>
                <a:gd name="connsiteX2" fmla="*/ 2300864 w 4038317"/>
                <a:gd name="connsiteY2" fmla="*/ 123288 h 3443978"/>
                <a:gd name="connsiteX3" fmla="*/ 3304785 w 4038317"/>
                <a:gd name="connsiteY3" fmla="*/ 46556 h 3443978"/>
                <a:gd name="connsiteX4" fmla="*/ 4001775 w 4038317"/>
                <a:gd name="connsiteY4" fmla="*/ 641236 h 3443978"/>
                <a:gd name="connsiteX5" fmla="*/ 3982592 w 4038317"/>
                <a:gd name="connsiteY5" fmla="*/ 1152788 h 3443978"/>
                <a:gd name="connsiteX6" fmla="*/ 3745999 w 4038317"/>
                <a:gd name="connsiteY6" fmla="*/ 1734679 h 3443978"/>
                <a:gd name="connsiteX7" fmla="*/ 3036220 w 4038317"/>
                <a:gd name="connsiteY7" fmla="*/ 3256547 h 3443978"/>
                <a:gd name="connsiteX8" fmla="*/ 2390386 w 4038317"/>
                <a:gd name="connsiteY8" fmla="*/ 3390830 h 3443978"/>
                <a:gd name="connsiteX9" fmla="*/ 1718972 w 4038317"/>
                <a:gd name="connsiteY9" fmla="*/ 2994377 h 3443978"/>
                <a:gd name="connsiteX10" fmla="*/ 1137082 w 4038317"/>
                <a:gd name="connsiteY10" fmla="*/ 3026349 h 3443978"/>
                <a:gd name="connsiteX11" fmla="*/ 324992 w 4038317"/>
                <a:gd name="connsiteY11" fmla="*/ 2725812 h 3443978"/>
                <a:gd name="connsiteX12" fmla="*/ 18061 w 4038317"/>
                <a:gd name="connsiteY12" fmla="*/ 1849778 h 3443978"/>
                <a:gd name="connsiteX13" fmla="*/ 804572 w 4038317"/>
                <a:gd name="connsiteY13" fmla="*/ 749940 h 3443978"/>
                <a:gd name="connsiteX0" fmla="*/ 804572 w 4038317"/>
                <a:gd name="connsiteY0" fmla="*/ 749940 h 3401703"/>
                <a:gd name="connsiteX1" fmla="*/ 1539930 w 4038317"/>
                <a:gd name="connsiteY1" fmla="*/ 794701 h 3401703"/>
                <a:gd name="connsiteX2" fmla="*/ 2300864 w 4038317"/>
                <a:gd name="connsiteY2" fmla="*/ 123288 h 3401703"/>
                <a:gd name="connsiteX3" fmla="*/ 3304785 w 4038317"/>
                <a:gd name="connsiteY3" fmla="*/ 46556 h 3401703"/>
                <a:gd name="connsiteX4" fmla="*/ 4001775 w 4038317"/>
                <a:gd name="connsiteY4" fmla="*/ 641236 h 3401703"/>
                <a:gd name="connsiteX5" fmla="*/ 3982592 w 4038317"/>
                <a:gd name="connsiteY5" fmla="*/ 1152788 h 3401703"/>
                <a:gd name="connsiteX6" fmla="*/ 3745999 w 4038317"/>
                <a:gd name="connsiteY6" fmla="*/ 1734679 h 3401703"/>
                <a:gd name="connsiteX7" fmla="*/ 2486301 w 4038317"/>
                <a:gd name="connsiteY7" fmla="*/ 2495613 h 3401703"/>
                <a:gd name="connsiteX8" fmla="*/ 2390386 w 4038317"/>
                <a:gd name="connsiteY8" fmla="*/ 3390830 h 3401703"/>
                <a:gd name="connsiteX9" fmla="*/ 1718972 w 4038317"/>
                <a:gd name="connsiteY9" fmla="*/ 2994377 h 3401703"/>
                <a:gd name="connsiteX10" fmla="*/ 1137082 w 4038317"/>
                <a:gd name="connsiteY10" fmla="*/ 3026349 h 3401703"/>
                <a:gd name="connsiteX11" fmla="*/ 324992 w 4038317"/>
                <a:gd name="connsiteY11" fmla="*/ 2725812 h 3401703"/>
                <a:gd name="connsiteX12" fmla="*/ 18061 w 4038317"/>
                <a:gd name="connsiteY12" fmla="*/ 1849778 h 3401703"/>
                <a:gd name="connsiteX13" fmla="*/ 804572 w 4038317"/>
                <a:gd name="connsiteY13" fmla="*/ 749940 h 3401703"/>
                <a:gd name="connsiteX0" fmla="*/ 804572 w 4038317"/>
                <a:gd name="connsiteY0" fmla="*/ 749940 h 3394966"/>
                <a:gd name="connsiteX1" fmla="*/ 1539930 w 4038317"/>
                <a:gd name="connsiteY1" fmla="*/ 794701 h 3394966"/>
                <a:gd name="connsiteX2" fmla="*/ 2300864 w 4038317"/>
                <a:gd name="connsiteY2" fmla="*/ 123288 h 3394966"/>
                <a:gd name="connsiteX3" fmla="*/ 3304785 w 4038317"/>
                <a:gd name="connsiteY3" fmla="*/ 46556 h 3394966"/>
                <a:gd name="connsiteX4" fmla="*/ 4001775 w 4038317"/>
                <a:gd name="connsiteY4" fmla="*/ 641236 h 3394966"/>
                <a:gd name="connsiteX5" fmla="*/ 3982592 w 4038317"/>
                <a:gd name="connsiteY5" fmla="*/ 1152788 h 3394966"/>
                <a:gd name="connsiteX6" fmla="*/ 3745999 w 4038317"/>
                <a:gd name="connsiteY6" fmla="*/ 1734679 h 3394966"/>
                <a:gd name="connsiteX7" fmla="*/ 3125742 w 4038317"/>
                <a:gd name="connsiteY7" fmla="*/ 2706629 h 3394966"/>
                <a:gd name="connsiteX8" fmla="*/ 2390386 w 4038317"/>
                <a:gd name="connsiteY8" fmla="*/ 3390830 h 3394966"/>
                <a:gd name="connsiteX9" fmla="*/ 1718972 w 4038317"/>
                <a:gd name="connsiteY9" fmla="*/ 2994377 h 3394966"/>
                <a:gd name="connsiteX10" fmla="*/ 1137082 w 4038317"/>
                <a:gd name="connsiteY10" fmla="*/ 3026349 h 3394966"/>
                <a:gd name="connsiteX11" fmla="*/ 324992 w 4038317"/>
                <a:gd name="connsiteY11" fmla="*/ 2725812 h 3394966"/>
                <a:gd name="connsiteX12" fmla="*/ 18061 w 4038317"/>
                <a:gd name="connsiteY12" fmla="*/ 1849778 h 3394966"/>
                <a:gd name="connsiteX13" fmla="*/ 804572 w 4038317"/>
                <a:gd name="connsiteY13" fmla="*/ 749940 h 3394966"/>
                <a:gd name="connsiteX0" fmla="*/ 804572 w 4038317"/>
                <a:gd name="connsiteY0" fmla="*/ 749940 h 3415146"/>
                <a:gd name="connsiteX1" fmla="*/ 1539930 w 4038317"/>
                <a:gd name="connsiteY1" fmla="*/ 794701 h 3415146"/>
                <a:gd name="connsiteX2" fmla="*/ 2300864 w 4038317"/>
                <a:gd name="connsiteY2" fmla="*/ 123288 h 3415146"/>
                <a:gd name="connsiteX3" fmla="*/ 3304785 w 4038317"/>
                <a:gd name="connsiteY3" fmla="*/ 46556 h 3415146"/>
                <a:gd name="connsiteX4" fmla="*/ 4001775 w 4038317"/>
                <a:gd name="connsiteY4" fmla="*/ 641236 h 3415146"/>
                <a:gd name="connsiteX5" fmla="*/ 3982592 w 4038317"/>
                <a:gd name="connsiteY5" fmla="*/ 1152788 h 3415146"/>
                <a:gd name="connsiteX6" fmla="*/ 3745999 w 4038317"/>
                <a:gd name="connsiteY6" fmla="*/ 1734679 h 3415146"/>
                <a:gd name="connsiteX7" fmla="*/ 2748472 w 4038317"/>
                <a:gd name="connsiteY7" fmla="*/ 2182287 h 3415146"/>
                <a:gd name="connsiteX8" fmla="*/ 2390386 w 4038317"/>
                <a:gd name="connsiteY8" fmla="*/ 3390830 h 3415146"/>
                <a:gd name="connsiteX9" fmla="*/ 1718972 w 4038317"/>
                <a:gd name="connsiteY9" fmla="*/ 2994377 h 3415146"/>
                <a:gd name="connsiteX10" fmla="*/ 1137082 w 4038317"/>
                <a:gd name="connsiteY10" fmla="*/ 3026349 h 3415146"/>
                <a:gd name="connsiteX11" fmla="*/ 324992 w 4038317"/>
                <a:gd name="connsiteY11" fmla="*/ 2725812 h 3415146"/>
                <a:gd name="connsiteX12" fmla="*/ 18061 w 4038317"/>
                <a:gd name="connsiteY12" fmla="*/ 1849778 h 3415146"/>
                <a:gd name="connsiteX13" fmla="*/ 804572 w 4038317"/>
                <a:gd name="connsiteY13" fmla="*/ 749940 h 3415146"/>
                <a:gd name="connsiteX0" fmla="*/ 804572 w 4006105"/>
                <a:gd name="connsiteY0" fmla="*/ 787672 h 3452878"/>
                <a:gd name="connsiteX1" fmla="*/ 1539930 w 4006105"/>
                <a:gd name="connsiteY1" fmla="*/ 832433 h 3452878"/>
                <a:gd name="connsiteX2" fmla="*/ 2300864 w 4006105"/>
                <a:gd name="connsiteY2" fmla="*/ 161020 h 3452878"/>
                <a:gd name="connsiteX3" fmla="*/ 3304785 w 4006105"/>
                <a:gd name="connsiteY3" fmla="*/ 84288 h 3452878"/>
                <a:gd name="connsiteX4" fmla="*/ 3982592 w 4006105"/>
                <a:gd name="connsiteY4" fmla="*/ 1190520 h 3452878"/>
                <a:gd name="connsiteX5" fmla="*/ 3745999 w 4006105"/>
                <a:gd name="connsiteY5" fmla="*/ 1772411 h 3452878"/>
                <a:gd name="connsiteX6" fmla="*/ 2748472 w 4006105"/>
                <a:gd name="connsiteY6" fmla="*/ 2220019 h 3452878"/>
                <a:gd name="connsiteX7" fmla="*/ 2390386 w 4006105"/>
                <a:gd name="connsiteY7" fmla="*/ 3428562 h 3452878"/>
                <a:gd name="connsiteX8" fmla="*/ 1718972 w 4006105"/>
                <a:gd name="connsiteY8" fmla="*/ 3032109 h 3452878"/>
                <a:gd name="connsiteX9" fmla="*/ 1137082 w 4006105"/>
                <a:gd name="connsiteY9" fmla="*/ 3064081 h 3452878"/>
                <a:gd name="connsiteX10" fmla="*/ 324992 w 4006105"/>
                <a:gd name="connsiteY10" fmla="*/ 2763544 h 3452878"/>
                <a:gd name="connsiteX11" fmla="*/ 18061 w 4006105"/>
                <a:gd name="connsiteY11" fmla="*/ 1887510 h 3452878"/>
                <a:gd name="connsiteX12" fmla="*/ 804572 w 4006105"/>
                <a:gd name="connsiteY12" fmla="*/ 787672 h 3452878"/>
                <a:gd name="connsiteX0" fmla="*/ 804572 w 3994689"/>
                <a:gd name="connsiteY0" fmla="*/ 753705 h 3418911"/>
                <a:gd name="connsiteX1" fmla="*/ 1539930 w 3994689"/>
                <a:gd name="connsiteY1" fmla="*/ 798466 h 3418911"/>
                <a:gd name="connsiteX2" fmla="*/ 2300864 w 3994689"/>
                <a:gd name="connsiteY2" fmla="*/ 127053 h 3418911"/>
                <a:gd name="connsiteX3" fmla="*/ 3304785 w 3994689"/>
                <a:gd name="connsiteY3" fmla="*/ 50321 h 3418911"/>
                <a:gd name="connsiteX4" fmla="*/ 3969803 w 3994689"/>
                <a:gd name="connsiteY4" fmla="*/ 696156 h 3418911"/>
                <a:gd name="connsiteX5" fmla="*/ 3745999 w 3994689"/>
                <a:gd name="connsiteY5" fmla="*/ 1738444 h 3418911"/>
                <a:gd name="connsiteX6" fmla="*/ 2748472 w 3994689"/>
                <a:gd name="connsiteY6" fmla="*/ 2186052 h 3418911"/>
                <a:gd name="connsiteX7" fmla="*/ 2390386 w 3994689"/>
                <a:gd name="connsiteY7" fmla="*/ 3394595 h 3418911"/>
                <a:gd name="connsiteX8" fmla="*/ 1718972 w 3994689"/>
                <a:gd name="connsiteY8" fmla="*/ 2998142 h 3418911"/>
                <a:gd name="connsiteX9" fmla="*/ 1137082 w 3994689"/>
                <a:gd name="connsiteY9" fmla="*/ 3030114 h 3418911"/>
                <a:gd name="connsiteX10" fmla="*/ 324992 w 3994689"/>
                <a:gd name="connsiteY10" fmla="*/ 2729577 h 3418911"/>
                <a:gd name="connsiteX11" fmla="*/ 18061 w 3994689"/>
                <a:gd name="connsiteY11" fmla="*/ 1853543 h 3418911"/>
                <a:gd name="connsiteX12" fmla="*/ 804572 w 3994689"/>
                <a:gd name="connsiteY12" fmla="*/ 753705 h 3418911"/>
                <a:gd name="connsiteX0" fmla="*/ 1159488 w 4349605"/>
                <a:gd name="connsiteY0" fmla="*/ 753705 h 3418911"/>
                <a:gd name="connsiteX1" fmla="*/ 1894846 w 4349605"/>
                <a:gd name="connsiteY1" fmla="*/ 798466 h 3418911"/>
                <a:gd name="connsiteX2" fmla="*/ 2655780 w 4349605"/>
                <a:gd name="connsiteY2" fmla="*/ 127053 h 3418911"/>
                <a:gd name="connsiteX3" fmla="*/ 3659701 w 4349605"/>
                <a:gd name="connsiteY3" fmla="*/ 50321 h 3418911"/>
                <a:gd name="connsiteX4" fmla="*/ 4324719 w 4349605"/>
                <a:gd name="connsiteY4" fmla="*/ 696156 h 3418911"/>
                <a:gd name="connsiteX5" fmla="*/ 4100915 w 4349605"/>
                <a:gd name="connsiteY5" fmla="*/ 1738444 h 3418911"/>
                <a:gd name="connsiteX6" fmla="*/ 3103388 w 4349605"/>
                <a:gd name="connsiteY6" fmla="*/ 2186052 h 3418911"/>
                <a:gd name="connsiteX7" fmla="*/ 2745302 w 4349605"/>
                <a:gd name="connsiteY7" fmla="*/ 3394595 h 3418911"/>
                <a:gd name="connsiteX8" fmla="*/ 2073888 w 4349605"/>
                <a:gd name="connsiteY8" fmla="*/ 2998142 h 3418911"/>
                <a:gd name="connsiteX9" fmla="*/ 1491998 w 4349605"/>
                <a:gd name="connsiteY9" fmla="*/ 3030114 h 3418911"/>
                <a:gd name="connsiteX10" fmla="*/ 679908 w 4349605"/>
                <a:gd name="connsiteY10" fmla="*/ 2729577 h 3418911"/>
                <a:gd name="connsiteX11" fmla="*/ 8496 w 4349605"/>
                <a:gd name="connsiteY11" fmla="*/ 664183 h 3418911"/>
                <a:gd name="connsiteX12" fmla="*/ 1159488 w 4349605"/>
                <a:gd name="connsiteY12" fmla="*/ 753705 h 3418911"/>
                <a:gd name="connsiteX0" fmla="*/ 1106801 w 4348073"/>
                <a:gd name="connsiteY0" fmla="*/ 1335596 h 3418911"/>
                <a:gd name="connsiteX1" fmla="*/ 1893314 w 4348073"/>
                <a:gd name="connsiteY1" fmla="*/ 798466 h 3418911"/>
                <a:gd name="connsiteX2" fmla="*/ 2654248 w 4348073"/>
                <a:gd name="connsiteY2" fmla="*/ 127053 h 3418911"/>
                <a:gd name="connsiteX3" fmla="*/ 3658169 w 4348073"/>
                <a:gd name="connsiteY3" fmla="*/ 50321 h 3418911"/>
                <a:gd name="connsiteX4" fmla="*/ 4323187 w 4348073"/>
                <a:gd name="connsiteY4" fmla="*/ 696156 h 3418911"/>
                <a:gd name="connsiteX5" fmla="*/ 4099383 w 4348073"/>
                <a:gd name="connsiteY5" fmla="*/ 1738444 h 3418911"/>
                <a:gd name="connsiteX6" fmla="*/ 3101856 w 4348073"/>
                <a:gd name="connsiteY6" fmla="*/ 2186052 h 3418911"/>
                <a:gd name="connsiteX7" fmla="*/ 2743770 w 4348073"/>
                <a:gd name="connsiteY7" fmla="*/ 3394595 h 3418911"/>
                <a:gd name="connsiteX8" fmla="*/ 2072356 w 4348073"/>
                <a:gd name="connsiteY8" fmla="*/ 2998142 h 3418911"/>
                <a:gd name="connsiteX9" fmla="*/ 1490466 w 4348073"/>
                <a:gd name="connsiteY9" fmla="*/ 3030114 h 3418911"/>
                <a:gd name="connsiteX10" fmla="*/ 678376 w 4348073"/>
                <a:gd name="connsiteY10" fmla="*/ 2729577 h 3418911"/>
                <a:gd name="connsiteX11" fmla="*/ 6964 w 4348073"/>
                <a:gd name="connsiteY11" fmla="*/ 664183 h 3418911"/>
                <a:gd name="connsiteX12" fmla="*/ 1106801 w 4348073"/>
                <a:gd name="connsiteY12" fmla="*/ 1335596 h 3418911"/>
                <a:gd name="connsiteX0" fmla="*/ 1106801 w 4348073"/>
                <a:gd name="connsiteY0" fmla="*/ 1324439 h 3407754"/>
                <a:gd name="connsiteX1" fmla="*/ 1298634 w 4348073"/>
                <a:gd name="connsiteY1" fmla="*/ 480377 h 3407754"/>
                <a:gd name="connsiteX2" fmla="*/ 2654248 w 4348073"/>
                <a:gd name="connsiteY2" fmla="*/ 115896 h 3407754"/>
                <a:gd name="connsiteX3" fmla="*/ 3658169 w 4348073"/>
                <a:gd name="connsiteY3" fmla="*/ 39164 h 3407754"/>
                <a:gd name="connsiteX4" fmla="*/ 4323187 w 4348073"/>
                <a:gd name="connsiteY4" fmla="*/ 684999 h 3407754"/>
                <a:gd name="connsiteX5" fmla="*/ 4099383 w 4348073"/>
                <a:gd name="connsiteY5" fmla="*/ 1727287 h 3407754"/>
                <a:gd name="connsiteX6" fmla="*/ 3101856 w 4348073"/>
                <a:gd name="connsiteY6" fmla="*/ 2174895 h 3407754"/>
                <a:gd name="connsiteX7" fmla="*/ 2743770 w 4348073"/>
                <a:gd name="connsiteY7" fmla="*/ 3383438 h 3407754"/>
                <a:gd name="connsiteX8" fmla="*/ 2072356 w 4348073"/>
                <a:gd name="connsiteY8" fmla="*/ 2986985 h 3407754"/>
                <a:gd name="connsiteX9" fmla="*/ 1490466 w 4348073"/>
                <a:gd name="connsiteY9" fmla="*/ 3018957 h 3407754"/>
                <a:gd name="connsiteX10" fmla="*/ 678376 w 4348073"/>
                <a:gd name="connsiteY10" fmla="*/ 2718420 h 3407754"/>
                <a:gd name="connsiteX11" fmla="*/ 6964 w 4348073"/>
                <a:gd name="connsiteY11" fmla="*/ 653026 h 3407754"/>
                <a:gd name="connsiteX12" fmla="*/ 1106801 w 4348073"/>
                <a:gd name="connsiteY12" fmla="*/ 1324439 h 3407754"/>
                <a:gd name="connsiteX0" fmla="*/ 1106801 w 4348073"/>
                <a:gd name="connsiteY0" fmla="*/ 1320384 h 3403699"/>
                <a:gd name="connsiteX1" fmla="*/ 1298634 w 4348073"/>
                <a:gd name="connsiteY1" fmla="*/ 476322 h 3403699"/>
                <a:gd name="connsiteX2" fmla="*/ 2577515 w 4348073"/>
                <a:gd name="connsiteY2" fmla="*/ 1748809 h 3403699"/>
                <a:gd name="connsiteX3" fmla="*/ 3658169 w 4348073"/>
                <a:gd name="connsiteY3" fmla="*/ 35109 h 3403699"/>
                <a:gd name="connsiteX4" fmla="*/ 4323187 w 4348073"/>
                <a:gd name="connsiteY4" fmla="*/ 680944 h 3403699"/>
                <a:gd name="connsiteX5" fmla="*/ 4099383 w 4348073"/>
                <a:gd name="connsiteY5" fmla="*/ 1723232 h 3403699"/>
                <a:gd name="connsiteX6" fmla="*/ 3101856 w 4348073"/>
                <a:gd name="connsiteY6" fmla="*/ 2170840 h 3403699"/>
                <a:gd name="connsiteX7" fmla="*/ 2743770 w 4348073"/>
                <a:gd name="connsiteY7" fmla="*/ 3379383 h 3403699"/>
                <a:gd name="connsiteX8" fmla="*/ 2072356 w 4348073"/>
                <a:gd name="connsiteY8" fmla="*/ 2982930 h 3403699"/>
                <a:gd name="connsiteX9" fmla="*/ 1490466 w 4348073"/>
                <a:gd name="connsiteY9" fmla="*/ 3014902 h 3403699"/>
                <a:gd name="connsiteX10" fmla="*/ 678376 w 4348073"/>
                <a:gd name="connsiteY10" fmla="*/ 2714365 h 3403699"/>
                <a:gd name="connsiteX11" fmla="*/ 6964 w 4348073"/>
                <a:gd name="connsiteY11" fmla="*/ 648971 h 3403699"/>
                <a:gd name="connsiteX12" fmla="*/ 1106801 w 4348073"/>
                <a:gd name="connsiteY12" fmla="*/ 1320384 h 3403699"/>
                <a:gd name="connsiteX0" fmla="*/ 1106801 w 4411843"/>
                <a:gd name="connsiteY0" fmla="*/ 1755594 h 3838909"/>
                <a:gd name="connsiteX1" fmla="*/ 1298634 w 4411843"/>
                <a:gd name="connsiteY1" fmla="*/ 911532 h 3838909"/>
                <a:gd name="connsiteX2" fmla="*/ 2577515 w 4411843"/>
                <a:gd name="connsiteY2" fmla="*/ 2184019 h 3838909"/>
                <a:gd name="connsiteX3" fmla="*/ 2762952 w 4411843"/>
                <a:gd name="connsiteY3" fmla="*/ 22711 h 3838909"/>
                <a:gd name="connsiteX4" fmla="*/ 4323187 w 4411843"/>
                <a:gd name="connsiteY4" fmla="*/ 1116154 h 3838909"/>
                <a:gd name="connsiteX5" fmla="*/ 4099383 w 4411843"/>
                <a:gd name="connsiteY5" fmla="*/ 2158442 h 3838909"/>
                <a:gd name="connsiteX6" fmla="*/ 3101856 w 4411843"/>
                <a:gd name="connsiteY6" fmla="*/ 2606050 h 3838909"/>
                <a:gd name="connsiteX7" fmla="*/ 2743770 w 4411843"/>
                <a:gd name="connsiteY7" fmla="*/ 3814593 h 3838909"/>
                <a:gd name="connsiteX8" fmla="*/ 2072356 w 4411843"/>
                <a:gd name="connsiteY8" fmla="*/ 3418140 h 3838909"/>
                <a:gd name="connsiteX9" fmla="*/ 1490466 w 4411843"/>
                <a:gd name="connsiteY9" fmla="*/ 3450112 h 3838909"/>
                <a:gd name="connsiteX10" fmla="*/ 678376 w 4411843"/>
                <a:gd name="connsiteY10" fmla="*/ 3149575 h 3838909"/>
                <a:gd name="connsiteX11" fmla="*/ 6964 w 4411843"/>
                <a:gd name="connsiteY11" fmla="*/ 1084181 h 3838909"/>
                <a:gd name="connsiteX12" fmla="*/ 1106801 w 4411843"/>
                <a:gd name="connsiteY12" fmla="*/ 1755594 h 3838909"/>
                <a:gd name="connsiteX0" fmla="*/ 1106801 w 4656244"/>
                <a:gd name="connsiteY0" fmla="*/ 1755594 h 3838909"/>
                <a:gd name="connsiteX1" fmla="*/ 1298634 w 4656244"/>
                <a:gd name="connsiteY1" fmla="*/ 911532 h 3838909"/>
                <a:gd name="connsiteX2" fmla="*/ 2577515 w 4656244"/>
                <a:gd name="connsiteY2" fmla="*/ 2184019 h 3838909"/>
                <a:gd name="connsiteX3" fmla="*/ 2762952 w 4656244"/>
                <a:gd name="connsiteY3" fmla="*/ 22711 h 3838909"/>
                <a:gd name="connsiteX4" fmla="*/ 4598147 w 4656244"/>
                <a:gd name="connsiteY4" fmla="*/ 1116154 h 3838909"/>
                <a:gd name="connsiteX5" fmla="*/ 4099383 w 4656244"/>
                <a:gd name="connsiteY5" fmla="*/ 2158442 h 3838909"/>
                <a:gd name="connsiteX6" fmla="*/ 3101856 w 4656244"/>
                <a:gd name="connsiteY6" fmla="*/ 2606050 h 3838909"/>
                <a:gd name="connsiteX7" fmla="*/ 2743770 w 4656244"/>
                <a:gd name="connsiteY7" fmla="*/ 3814593 h 3838909"/>
                <a:gd name="connsiteX8" fmla="*/ 2072356 w 4656244"/>
                <a:gd name="connsiteY8" fmla="*/ 3418140 h 3838909"/>
                <a:gd name="connsiteX9" fmla="*/ 1490466 w 4656244"/>
                <a:gd name="connsiteY9" fmla="*/ 3450112 h 3838909"/>
                <a:gd name="connsiteX10" fmla="*/ 678376 w 4656244"/>
                <a:gd name="connsiteY10" fmla="*/ 3149575 h 3838909"/>
                <a:gd name="connsiteX11" fmla="*/ 6964 w 4656244"/>
                <a:gd name="connsiteY11" fmla="*/ 1084181 h 3838909"/>
                <a:gd name="connsiteX12" fmla="*/ 1106801 w 4656244"/>
                <a:gd name="connsiteY12" fmla="*/ 1755594 h 3838909"/>
                <a:gd name="connsiteX0" fmla="*/ 1107185 w 4656628"/>
                <a:gd name="connsiteY0" fmla="*/ 1755594 h 3847395"/>
                <a:gd name="connsiteX1" fmla="*/ 1299018 w 4656628"/>
                <a:gd name="connsiteY1" fmla="*/ 911532 h 3847395"/>
                <a:gd name="connsiteX2" fmla="*/ 2577899 w 4656628"/>
                <a:gd name="connsiteY2" fmla="*/ 2184019 h 3847395"/>
                <a:gd name="connsiteX3" fmla="*/ 2763336 w 4656628"/>
                <a:gd name="connsiteY3" fmla="*/ 22711 h 3847395"/>
                <a:gd name="connsiteX4" fmla="*/ 4598531 w 4656628"/>
                <a:gd name="connsiteY4" fmla="*/ 1116154 h 3847395"/>
                <a:gd name="connsiteX5" fmla="*/ 4099767 w 4656628"/>
                <a:gd name="connsiteY5" fmla="*/ 2158442 h 3847395"/>
                <a:gd name="connsiteX6" fmla="*/ 3102240 w 4656628"/>
                <a:gd name="connsiteY6" fmla="*/ 2606050 h 3847395"/>
                <a:gd name="connsiteX7" fmla="*/ 2744154 w 4656628"/>
                <a:gd name="connsiteY7" fmla="*/ 3814593 h 3847395"/>
                <a:gd name="connsiteX8" fmla="*/ 2072740 w 4656628"/>
                <a:gd name="connsiteY8" fmla="*/ 3418140 h 3847395"/>
                <a:gd name="connsiteX9" fmla="*/ 1669894 w 4656628"/>
                <a:gd name="connsiteY9" fmla="*/ 2503740 h 3847395"/>
                <a:gd name="connsiteX10" fmla="*/ 678760 w 4656628"/>
                <a:gd name="connsiteY10" fmla="*/ 3149575 h 3847395"/>
                <a:gd name="connsiteX11" fmla="*/ 7348 w 4656628"/>
                <a:gd name="connsiteY11" fmla="*/ 1084181 h 3847395"/>
                <a:gd name="connsiteX12" fmla="*/ 1107185 w 4656628"/>
                <a:gd name="connsiteY12" fmla="*/ 1755594 h 3847395"/>
                <a:gd name="connsiteX0" fmla="*/ 1125422 w 4674865"/>
                <a:gd name="connsiteY0" fmla="*/ 1755594 h 4092994"/>
                <a:gd name="connsiteX1" fmla="*/ 1317255 w 4674865"/>
                <a:gd name="connsiteY1" fmla="*/ 911532 h 4092994"/>
                <a:gd name="connsiteX2" fmla="*/ 2596136 w 4674865"/>
                <a:gd name="connsiteY2" fmla="*/ 2184019 h 4092994"/>
                <a:gd name="connsiteX3" fmla="*/ 2781573 w 4674865"/>
                <a:gd name="connsiteY3" fmla="*/ 22711 h 4092994"/>
                <a:gd name="connsiteX4" fmla="*/ 4616768 w 4674865"/>
                <a:gd name="connsiteY4" fmla="*/ 1116154 h 4092994"/>
                <a:gd name="connsiteX5" fmla="*/ 4118004 w 4674865"/>
                <a:gd name="connsiteY5" fmla="*/ 2158442 h 4092994"/>
                <a:gd name="connsiteX6" fmla="*/ 3120477 w 4674865"/>
                <a:gd name="connsiteY6" fmla="*/ 2606050 h 4092994"/>
                <a:gd name="connsiteX7" fmla="*/ 2762391 w 4674865"/>
                <a:gd name="connsiteY7" fmla="*/ 3814593 h 4092994"/>
                <a:gd name="connsiteX8" fmla="*/ 2090977 w 4674865"/>
                <a:gd name="connsiteY8" fmla="*/ 3418140 h 4092994"/>
                <a:gd name="connsiteX9" fmla="*/ 1688131 w 4674865"/>
                <a:gd name="connsiteY9" fmla="*/ 2503740 h 4092994"/>
                <a:gd name="connsiteX10" fmla="*/ 460404 w 4674865"/>
                <a:gd name="connsiteY10" fmla="*/ 4070370 h 4092994"/>
                <a:gd name="connsiteX11" fmla="*/ 25585 w 4674865"/>
                <a:gd name="connsiteY11" fmla="*/ 1084181 h 4092994"/>
                <a:gd name="connsiteX12" fmla="*/ 1125422 w 4674865"/>
                <a:gd name="connsiteY12" fmla="*/ 1755594 h 4092994"/>
                <a:gd name="connsiteX0" fmla="*/ 1119796 w 4669239"/>
                <a:gd name="connsiteY0" fmla="*/ 1755594 h 4090031"/>
                <a:gd name="connsiteX1" fmla="*/ 1311629 w 4669239"/>
                <a:gd name="connsiteY1" fmla="*/ 911532 h 4090031"/>
                <a:gd name="connsiteX2" fmla="*/ 2590510 w 4669239"/>
                <a:gd name="connsiteY2" fmla="*/ 2184019 h 4090031"/>
                <a:gd name="connsiteX3" fmla="*/ 2775947 w 4669239"/>
                <a:gd name="connsiteY3" fmla="*/ 22711 h 4090031"/>
                <a:gd name="connsiteX4" fmla="*/ 4611142 w 4669239"/>
                <a:gd name="connsiteY4" fmla="*/ 1116154 h 4090031"/>
                <a:gd name="connsiteX5" fmla="*/ 4112378 w 4669239"/>
                <a:gd name="connsiteY5" fmla="*/ 2158442 h 4090031"/>
                <a:gd name="connsiteX6" fmla="*/ 3114851 w 4669239"/>
                <a:gd name="connsiteY6" fmla="*/ 2606050 h 4090031"/>
                <a:gd name="connsiteX7" fmla="*/ 2756765 w 4669239"/>
                <a:gd name="connsiteY7" fmla="*/ 3814593 h 4090031"/>
                <a:gd name="connsiteX8" fmla="*/ 2085351 w 4669239"/>
                <a:gd name="connsiteY8" fmla="*/ 3418140 h 4090031"/>
                <a:gd name="connsiteX9" fmla="*/ 1017486 w 4669239"/>
                <a:gd name="connsiteY9" fmla="*/ 2427007 h 4090031"/>
                <a:gd name="connsiteX10" fmla="*/ 454778 w 4669239"/>
                <a:gd name="connsiteY10" fmla="*/ 4070370 h 4090031"/>
                <a:gd name="connsiteX11" fmla="*/ 19959 w 4669239"/>
                <a:gd name="connsiteY11" fmla="*/ 1084181 h 4090031"/>
                <a:gd name="connsiteX12" fmla="*/ 1119796 w 4669239"/>
                <a:gd name="connsiteY12" fmla="*/ 1755594 h 4090031"/>
                <a:gd name="connsiteX0" fmla="*/ 1124071 w 4673514"/>
                <a:gd name="connsiteY0" fmla="*/ 1755594 h 4089797"/>
                <a:gd name="connsiteX1" fmla="*/ 1315904 w 4673514"/>
                <a:gd name="connsiteY1" fmla="*/ 911532 h 4089797"/>
                <a:gd name="connsiteX2" fmla="*/ 2594785 w 4673514"/>
                <a:gd name="connsiteY2" fmla="*/ 2184019 h 4089797"/>
                <a:gd name="connsiteX3" fmla="*/ 2780222 w 4673514"/>
                <a:gd name="connsiteY3" fmla="*/ 22711 h 4089797"/>
                <a:gd name="connsiteX4" fmla="*/ 4615417 w 4673514"/>
                <a:gd name="connsiteY4" fmla="*/ 1116154 h 4089797"/>
                <a:gd name="connsiteX5" fmla="*/ 4116653 w 4673514"/>
                <a:gd name="connsiteY5" fmla="*/ 2158442 h 4089797"/>
                <a:gd name="connsiteX6" fmla="*/ 3119126 w 4673514"/>
                <a:gd name="connsiteY6" fmla="*/ 2606050 h 4089797"/>
                <a:gd name="connsiteX7" fmla="*/ 2761040 w 4673514"/>
                <a:gd name="connsiteY7" fmla="*/ 3814593 h 4089797"/>
                <a:gd name="connsiteX8" fmla="*/ 2089626 w 4673514"/>
                <a:gd name="connsiteY8" fmla="*/ 3418140 h 4089797"/>
                <a:gd name="connsiteX9" fmla="*/ 1552497 w 4673514"/>
                <a:gd name="connsiteY9" fmla="*/ 2420613 h 4089797"/>
                <a:gd name="connsiteX10" fmla="*/ 459053 w 4673514"/>
                <a:gd name="connsiteY10" fmla="*/ 4070370 h 4089797"/>
                <a:gd name="connsiteX11" fmla="*/ 24234 w 4673514"/>
                <a:gd name="connsiteY11" fmla="*/ 1084181 h 4089797"/>
                <a:gd name="connsiteX12" fmla="*/ 1124071 w 4673514"/>
                <a:gd name="connsiteY12" fmla="*/ 1755594 h 4089797"/>
                <a:gd name="connsiteX0" fmla="*/ 1124071 w 4116807"/>
                <a:gd name="connsiteY0" fmla="*/ 1733409 h 4067612"/>
                <a:gd name="connsiteX1" fmla="*/ 1315904 w 4116807"/>
                <a:gd name="connsiteY1" fmla="*/ 889347 h 4067612"/>
                <a:gd name="connsiteX2" fmla="*/ 2594785 w 4116807"/>
                <a:gd name="connsiteY2" fmla="*/ 2161834 h 4067612"/>
                <a:gd name="connsiteX3" fmla="*/ 2780222 w 4116807"/>
                <a:gd name="connsiteY3" fmla="*/ 526 h 4067612"/>
                <a:gd name="connsiteX4" fmla="*/ 3042393 w 4116807"/>
                <a:gd name="connsiteY4" fmla="*/ 1957213 h 4067612"/>
                <a:gd name="connsiteX5" fmla="*/ 4116653 w 4116807"/>
                <a:gd name="connsiteY5" fmla="*/ 2136257 h 4067612"/>
                <a:gd name="connsiteX6" fmla="*/ 3119126 w 4116807"/>
                <a:gd name="connsiteY6" fmla="*/ 2583865 h 4067612"/>
                <a:gd name="connsiteX7" fmla="*/ 2761040 w 4116807"/>
                <a:gd name="connsiteY7" fmla="*/ 3792408 h 4067612"/>
                <a:gd name="connsiteX8" fmla="*/ 2089626 w 4116807"/>
                <a:gd name="connsiteY8" fmla="*/ 3395955 h 4067612"/>
                <a:gd name="connsiteX9" fmla="*/ 1552497 w 4116807"/>
                <a:gd name="connsiteY9" fmla="*/ 2398428 h 4067612"/>
                <a:gd name="connsiteX10" fmla="*/ 459053 w 4116807"/>
                <a:gd name="connsiteY10" fmla="*/ 4048185 h 4067612"/>
                <a:gd name="connsiteX11" fmla="*/ 24234 w 4116807"/>
                <a:gd name="connsiteY11" fmla="*/ 1061996 h 4067612"/>
                <a:gd name="connsiteX12" fmla="*/ 1124071 w 4116807"/>
                <a:gd name="connsiteY12" fmla="*/ 1733409 h 4067612"/>
                <a:gd name="connsiteX0" fmla="*/ 1124071 w 4116807"/>
                <a:gd name="connsiteY0" fmla="*/ 1748640 h 4082843"/>
                <a:gd name="connsiteX1" fmla="*/ 1315904 w 4116807"/>
                <a:gd name="connsiteY1" fmla="*/ 904578 h 4082843"/>
                <a:gd name="connsiteX2" fmla="*/ 2594785 w 4116807"/>
                <a:gd name="connsiteY2" fmla="*/ 2177065 h 4082843"/>
                <a:gd name="connsiteX3" fmla="*/ 2780222 w 4116807"/>
                <a:gd name="connsiteY3" fmla="*/ 15757 h 4082843"/>
                <a:gd name="connsiteX4" fmla="*/ 3708478 w 4116807"/>
                <a:gd name="connsiteY4" fmla="*/ 1238151 h 4082843"/>
                <a:gd name="connsiteX5" fmla="*/ 3042393 w 4116807"/>
                <a:gd name="connsiteY5" fmla="*/ 1972444 h 4082843"/>
                <a:gd name="connsiteX6" fmla="*/ 4116653 w 4116807"/>
                <a:gd name="connsiteY6" fmla="*/ 2151488 h 4082843"/>
                <a:gd name="connsiteX7" fmla="*/ 3119126 w 4116807"/>
                <a:gd name="connsiteY7" fmla="*/ 2599096 h 4082843"/>
                <a:gd name="connsiteX8" fmla="*/ 2761040 w 4116807"/>
                <a:gd name="connsiteY8" fmla="*/ 3807639 h 4082843"/>
                <a:gd name="connsiteX9" fmla="*/ 2089626 w 4116807"/>
                <a:gd name="connsiteY9" fmla="*/ 3411186 h 4082843"/>
                <a:gd name="connsiteX10" fmla="*/ 1552497 w 4116807"/>
                <a:gd name="connsiteY10" fmla="*/ 2413659 h 4082843"/>
                <a:gd name="connsiteX11" fmla="*/ 459053 w 4116807"/>
                <a:gd name="connsiteY11" fmla="*/ 4063416 h 4082843"/>
                <a:gd name="connsiteX12" fmla="*/ 24234 w 4116807"/>
                <a:gd name="connsiteY12" fmla="*/ 1077227 h 4082843"/>
                <a:gd name="connsiteX13" fmla="*/ 1124071 w 4116807"/>
                <a:gd name="connsiteY13" fmla="*/ 1748640 h 4082843"/>
                <a:gd name="connsiteX0" fmla="*/ 1124071 w 4116807"/>
                <a:gd name="connsiteY0" fmla="*/ 1754247 h 4088450"/>
                <a:gd name="connsiteX1" fmla="*/ 1315904 w 4116807"/>
                <a:gd name="connsiteY1" fmla="*/ 910185 h 4088450"/>
                <a:gd name="connsiteX2" fmla="*/ 2594785 w 4116807"/>
                <a:gd name="connsiteY2" fmla="*/ 2182672 h 4088450"/>
                <a:gd name="connsiteX3" fmla="*/ 2780222 w 4116807"/>
                <a:gd name="connsiteY3" fmla="*/ 21364 h 4088450"/>
                <a:gd name="connsiteX4" fmla="*/ 3708478 w 4116807"/>
                <a:gd name="connsiteY4" fmla="*/ 1243758 h 4088450"/>
                <a:gd name="connsiteX5" fmla="*/ 3042393 w 4116807"/>
                <a:gd name="connsiteY5" fmla="*/ 1978051 h 4088450"/>
                <a:gd name="connsiteX6" fmla="*/ 4116653 w 4116807"/>
                <a:gd name="connsiteY6" fmla="*/ 2157095 h 4088450"/>
                <a:gd name="connsiteX7" fmla="*/ 3119126 w 4116807"/>
                <a:gd name="connsiteY7" fmla="*/ 2604703 h 4088450"/>
                <a:gd name="connsiteX8" fmla="*/ 2761040 w 4116807"/>
                <a:gd name="connsiteY8" fmla="*/ 3813246 h 4088450"/>
                <a:gd name="connsiteX9" fmla="*/ 2089626 w 4116807"/>
                <a:gd name="connsiteY9" fmla="*/ 3416793 h 4088450"/>
                <a:gd name="connsiteX10" fmla="*/ 1552497 w 4116807"/>
                <a:gd name="connsiteY10" fmla="*/ 2419266 h 4088450"/>
                <a:gd name="connsiteX11" fmla="*/ 459053 w 4116807"/>
                <a:gd name="connsiteY11" fmla="*/ 4069023 h 4088450"/>
                <a:gd name="connsiteX12" fmla="*/ 24234 w 4116807"/>
                <a:gd name="connsiteY12" fmla="*/ 1082834 h 4088450"/>
                <a:gd name="connsiteX13" fmla="*/ 1124071 w 4116807"/>
                <a:gd name="connsiteY13" fmla="*/ 1754247 h 4088450"/>
                <a:gd name="connsiteX0" fmla="*/ 1124071 w 4116807"/>
                <a:gd name="connsiteY0" fmla="*/ 1754247 h 4088450"/>
                <a:gd name="connsiteX1" fmla="*/ 1315904 w 4116807"/>
                <a:gd name="connsiteY1" fmla="*/ 910185 h 4088450"/>
                <a:gd name="connsiteX2" fmla="*/ 2594785 w 4116807"/>
                <a:gd name="connsiteY2" fmla="*/ 2182672 h 4088450"/>
                <a:gd name="connsiteX3" fmla="*/ 2780222 w 4116807"/>
                <a:gd name="connsiteY3" fmla="*/ 21364 h 4088450"/>
                <a:gd name="connsiteX4" fmla="*/ 3708478 w 4116807"/>
                <a:gd name="connsiteY4" fmla="*/ 1243758 h 4088450"/>
                <a:gd name="connsiteX5" fmla="*/ 3042393 w 4116807"/>
                <a:gd name="connsiteY5" fmla="*/ 1978051 h 4088450"/>
                <a:gd name="connsiteX6" fmla="*/ 4116653 w 4116807"/>
                <a:gd name="connsiteY6" fmla="*/ 2157095 h 4088450"/>
                <a:gd name="connsiteX7" fmla="*/ 3119126 w 4116807"/>
                <a:gd name="connsiteY7" fmla="*/ 2604703 h 4088450"/>
                <a:gd name="connsiteX8" fmla="*/ 2761040 w 4116807"/>
                <a:gd name="connsiteY8" fmla="*/ 3813246 h 4088450"/>
                <a:gd name="connsiteX9" fmla="*/ 2089626 w 4116807"/>
                <a:gd name="connsiteY9" fmla="*/ 3416793 h 4088450"/>
                <a:gd name="connsiteX10" fmla="*/ 1552497 w 4116807"/>
                <a:gd name="connsiteY10" fmla="*/ 2419266 h 4088450"/>
                <a:gd name="connsiteX11" fmla="*/ 459053 w 4116807"/>
                <a:gd name="connsiteY11" fmla="*/ 4069023 h 4088450"/>
                <a:gd name="connsiteX12" fmla="*/ 24234 w 4116807"/>
                <a:gd name="connsiteY12" fmla="*/ 1082834 h 4088450"/>
                <a:gd name="connsiteX13" fmla="*/ 1124071 w 4116807"/>
                <a:gd name="connsiteY13" fmla="*/ 1754247 h 408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6807" h="4088450">
                  <a:moveTo>
                    <a:pt x="1124071" y="1754247"/>
                  </a:moveTo>
                  <a:cubicBezTo>
                    <a:pt x="1339349" y="1725472"/>
                    <a:pt x="1070785" y="838781"/>
                    <a:pt x="1315904" y="910185"/>
                  </a:cubicBezTo>
                  <a:cubicBezTo>
                    <a:pt x="1561023" y="981589"/>
                    <a:pt x="2350732" y="2330809"/>
                    <a:pt x="2594785" y="2182672"/>
                  </a:cubicBezTo>
                  <a:cubicBezTo>
                    <a:pt x="2838838" y="2034535"/>
                    <a:pt x="2594607" y="177850"/>
                    <a:pt x="2780222" y="21364"/>
                  </a:cubicBezTo>
                  <a:cubicBezTo>
                    <a:pt x="2965838" y="-135122"/>
                    <a:pt x="3831038" y="597924"/>
                    <a:pt x="3708478" y="1243758"/>
                  </a:cubicBezTo>
                  <a:cubicBezTo>
                    <a:pt x="3573130" y="1704156"/>
                    <a:pt x="2974364" y="1825828"/>
                    <a:pt x="3042393" y="1978051"/>
                  </a:cubicBezTo>
                  <a:cubicBezTo>
                    <a:pt x="3110422" y="2130274"/>
                    <a:pt x="4103864" y="2052653"/>
                    <a:pt x="4116653" y="2157095"/>
                  </a:cubicBezTo>
                  <a:cubicBezTo>
                    <a:pt x="4129442" y="2261537"/>
                    <a:pt x="3345062" y="2328678"/>
                    <a:pt x="3119126" y="2604703"/>
                  </a:cubicBezTo>
                  <a:cubicBezTo>
                    <a:pt x="2893191" y="2880728"/>
                    <a:pt x="2932623" y="3677898"/>
                    <a:pt x="2761040" y="3813246"/>
                  </a:cubicBezTo>
                  <a:cubicBezTo>
                    <a:pt x="2589457" y="3948594"/>
                    <a:pt x="2291050" y="3649123"/>
                    <a:pt x="2089626" y="3416793"/>
                  </a:cubicBezTo>
                  <a:cubicBezTo>
                    <a:pt x="1888202" y="3184463"/>
                    <a:pt x="1824259" y="2310561"/>
                    <a:pt x="1552497" y="2419266"/>
                  </a:cubicBezTo>
                  <a:cubicBezTo>
                    <a:pt x="1280735" y="2527971"/>
                    <a:pt x="713763" y="4291762"/>
                    <a:pt x="459053" y="4069023"/>
                  </a:cubicBezTo>
                  <a:cubicBezTo>
                    <a:pt x="204343" y="3846284"/>
                    <a:pt x="-86602" y="1468630"/>
                    <a:pt x="24234" y="1082834"/>
                  </a:cubicBezTo>
                  <a:cubicBezTo>
                    <a:pt x="135070" y="697038"/>
                    <a:pt x="908793" y="1783022"/>
                    <a:pt x="1124071" y="1754247"/>
                  </a:cubicBezTo>
                  <a:close/>
                </a:path>
              </a:pathLst>
            </a:custGeom>
            <a:solidFill>
              <a:srgbClr val="E41A1C">
                <a:alpha val="9804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713702" y="3563437"/>
              <a:ext cx="361962" cy="361962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851859" y="4019772"/>
              <a:ext cx="230199" cy="230199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445715" y="4374384"/>
              <a:ext cx="433646" cy="433646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284756" y="4121971"/>
              <a:ext cx="252412" cy="252412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813538" y="4052022"/>
              <a:ext cx="530736" cy="530736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2299001" y="4603972"/>
              <a:ext cx="131185" cy="131185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529200" y="4941058"/>
              <a:ext cx="284338" cy="284338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253303" y="3754681"/>
              <a:ext cx="140677" cy="140677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2319757" y="3563437"/>
              <a:ext cx="160437" cy="160437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3369851" y="3051296"/>
              <a:ext cx="230199" cy="230199"/>
            </a:xfrm>
            <a:prstGeom prst="ellipse">
              <a:avLst/>
            </a:prstGeom>
            <a:solidFill>
              <a:srgbClr val="377EB8">
                <a:alpha val="87059"/>
              </a:srgbClr>
            </a:solidFill>
            <a:ln>
              <a:solidFill>
                <a:srgbClr val="377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7296017" y="4968127"/>
              <a:ext cx="230199" cy="23019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984707" y="3573721"/>
              <a:ext cx="197488" cy="197488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9625712" y="2373160"/>
              <a:ext cx="343545" cy="343545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8135816" y="3333238"/>
              <a:ext cx="279601" cy="279601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7995638" y="3788856"/>
              <a:ext cx="213004" cy="213004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7411116" y="3856232"/>
              <a:ext cx="421793" cy="421793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9206880" y="4920484"/>
              <a:ext cx="175858" cy="175858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8734439" y="4072756"/>
              <a:ext cx="334209" cy="33420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9620617" y="3989500"/>
              <a:ext cx="132472" cy="132472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9969257" y="3038886"/>
              <a:ext cx="127509" cy="127509"/>
            </a:xfrm>
            <a:prstGeom prst="ellipse">
              <a:avLst/>
            </a:prstGeom>
            <a:solidFill>
              <a:srgbClr val="E41A1C">
                <a:alpha val="87059"/>
              </a:srgbClr>
            </a:solidFill>
            <a:ln>
              <a:solidFill>
                <a:srgbClr val="E41A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8" name="Соединительная линия уступом 47"/>
            <p:cNvCxnSpPr/>
            <p:nvPr/>
          </p:nvCxnSpPr>
          <p:spPr>
            <a:xfrm>
              <a:off x="4641645" y="3281495"/>
              <a:ext cx="2104730" cy="20424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prstDash val="lg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8" name="Группа 1027"/>
            <p:cNvGrpSpPr/>
            <p:nvPr/>
          </p:nvGrpSpPr>
          <p:grpSpPr>
            <a:xfrm>
              <a:off x="5302862" y="2988428"/>
              <a:ext cx="800428" cy="800428"/>
              <a:chOff x="396240" y="1690688"/>
              <a:chExt cx="769620" cy="769620"/>
            </a:xfrm>
          </p:grpSpPr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396240" y="1690688"/>
                <a:ext cx="769620" cy="769620"/>
              </a:xfrm>
              <a:prstGeom prst="line">
                <a:avLst/>
              </a:prstGeom>
              <a:ln w="57150">
                <a:solidFill>
                  <a:srgbClr val="E41A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Прямая соединительная линия 1026"/>
              <p:cNvCxnSpPr/>
              <p:nvPr/>
            </p:nvCxnSpPr>
            <p:spPr>
              <a:xfrm flipV="1">
                <a:off x="396240" y="1690688"/>
                <a:ext cx="769620" cy="769620"/>
              </a:xfrm>
              <a:prstGeom prst="line">
                <a:avLst/>
              </a:prstGeom>
              <a:ln w="57150">
                <a:solidFill>
                  <a:srgbClr val="E41A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5" name="Прямая со стрелкой 1034"/>
            <p:cNvCxnSpPr/>
            <p:nvPr/>
          </p:nvCxnSpPr>
          <p:spPr>
            <a:xfrm flipH="1">
              <a:off x="2480194" y="3223245"/>
              <a:ext cx="889657" cy="389594"/>
            </a:xfrm>
            <a:prstGeom prst="straightConnector1">
              <a:avLst/>
            </a:prstGeom>
            <a:ln>
              <a:solidFill>
                <a:srgbClr val="377EB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6" name="TextBox 1035"/>
                <p:cNvSpPr txBox="1"/>
                <p:nvPr/>
              </p:nvSpPr>
              <p:spPr>
                <a:xfrm>
                  <a:off x="2739537" y="2957286"/>
                  <a:ext cx="25660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1036" name="TextBox 10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9537" y="2957286"/>
                  <a:ext cx="25660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2069" r="-62069" b="-5853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Прямая со стрелкой 80"/>
            <p:cNvCxnSpPr/>
            <p:nvPr/>
          </p:nvCxnSpPr>
          <p:spPr>
            <a:xfrm flipH="1">
              <a:off x="7436644" y="4278025"/>
              <a:ext cx="123825" cy="690102"/>
            </a:xfrm>
            <a:prstGeom prst="straightConnector1">
              <a:avLst/>
            </a:prstGeom>
            <a:ln>
              <a:solidFill>
                <a:srgbClr val="E41A1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7182195" y="4419306"/>
                  <a:ext cx="256609" cy="3774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2195" y="4419306"/>
                  <a:ext cx="256609" cy="377476"/>
                </a:xfrm>
                <a:prstGeom prst="rect">
                  <a:avLst/>
                </a:prstGeom>
                <a:blipFill>
                  <a:blip r:embed="rId5"/>
                  <a:stretch>
                    <a:fillRect l="-62069" t="-4762" r="-120690" b="-5952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498518" y="6053827"/>
                <a:ext cx="2752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518" y="6053827"/>
                <a:ext cx="275204" cy="369332"/>
              </a:xfrm>
              <a:prstGeom prst="rect">
                <a:avLst/>
              </a:prstGeom>
              <a:blipFill>
                <a:blip r:embed="rId6"/>
                <a:stretch>
                  <a:fillRect l="-26667" r="-22222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599397" y="5976494"/>
                <a:ext cx="2623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397" y="5976494"/>
                <a:ext cx="262380" cy="369332"/>
              </a:xfrm>
              <a:prstGeom prst="rect">
                <a:avLst/>
              </a:prstGeom>
              <a:blipFill>
                <a:blip r:embed="rId7"/>
                <a:stretch>
                  <a:fillRect l="-27907" r="-23256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20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DEB207-3E8E-6A45-93C8-414452C7AADF}"/>
                  </a:ext>
                </a:extLst>
              </p:cNvPr>
              <p:cNvSpPr txBox="1"/>
              <p:nvPr/>
            </p:nvSpPr>
            <p:spPr>
              <a:xfrm>
                <a:off x="5550013" y="4289796"/>
                <a:ext cx="750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DEB207-3E8E-6A45-93C8-414452C7A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013" y="4289796"/>
                <a:ext cx="75009" cy="276999"/>
              </a:xfrm>
              <a:prstGeom prst="rect">
                <a:avLst/>
              </a:prstGeom>
              <a:blipFill>
                <a:blip r:embed="rId8"/>
                <a:stretch>
                  <a:fillRect l="-75000" r="-62500" b="-434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0721DA1-87E0-3142-B406-C16A967E3E81}"/>
                  </a:ext>
                </a:extLst>
              </p:cNvPr>
              <p:cNvSpPr txBox="1"/>
              <p:nvPr/>
            </p:nvSpPr>
            <p:spPr>
              <a:xfrm>
                <a:off x="6431161" y="4122769"/>
                <a:ext cx="750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0721DA1-87E0-3142-B406-C16A967E3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161" y="4122769"/>
                <a:ext cx="75009" cy="276999"/>
              </a:xfrm>
              <a:prstGeom prst="rect">
                <a:avLst/>
              </a:prstGeom>
              <a:blipFill>
                <a:blip r:embed="rId9"/>
                <a:stretch>
                  <a:fillRect l="-114286" r="-128571" b="-3043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7232438-2F8A-5E47-9F24-56F34170DCC0}"/>
                  </a:ext>
                </a:extLst>
              </p:cNvPr>
              <p:cNvSpPr txBox="1"/>
              <p:nvPr/>
            </p:nvSpPr>
            <p:spPr>
              <a:xfrm>
                <a:off x="8791662" y="5426805"/>
                <a:ext cx="750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7232438-2F8A-5E47-9F24-56F34170D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662" y="5426805"/>
                <a:ext cx="75009" cy="276999"/>
              </a:xfrm>
              <a:prstGeom prst="rect">
                <a:avLst/>
              </a:prstGeom>
              <a:blipFill>
                <a:blip r:embed="rId10"/>
                <a:stretch>
                  <a:fillRect l="-100000" r="-128571" b="-434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FF75670-049E-044A-A0D4-08F47BE7A016}"/>
                  </a:ext>
                </a:extLst>
              </p:cNvPr>
              <p:cNvSpPr txBox="1"/>
              <p:nvPr/>
            </p:nvSpPr>
            <p:spPr>
              <a:xfrm>
                <a:off x="8920585" y="4645396"/>
                <a:ext cx="750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FF75670-049E-044A-A0D4-08F47BE7A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585" y="4645396"/>
                <a:ext cx="75009" cy="276999"/>
              </a:xfrm>
              <a:prstGeom prst="rect">
                <a:avLst/>
              </a:prstGeom>
              <a:blipFill>
                <a:blip r:embed="rId11"/>
                <a:stretch>
                  <a:fillRect l="-114286" r="-142857" b="-3478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4326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1655156" cy="6610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979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уравнении теплопроводности явно определён масштаб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51530" y="5712824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97586" y="5712824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047018" y="5666997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42832" y="58901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89417" y="5904088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976679" y="5858261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4372"/>
            <a:ext cx="10520374" cy="231211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46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4372"/>
            <a:ext cx="10520374" cy="23121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42832" y="58901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89417" y="5904088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76679" y="5858261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95232" y="6042553"/>
            <a:ext cx="281354" cy="19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7D43445-7EF4-8648-AC5F-15C384293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79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уравнении теплопроводности явно определён масштаб</a:t>
            </a:r>
            <a:endParaRPr lang="ru-RU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ACBB0-690A-A642-B3B1-4C59AE0C0107}"/>
              </a:ext>
            </a:extLst>
          </p:cNvPr>
          <p:cNvSpPr txBox="1"/>
          <p:nvPr/>
        </p:nvSpPr>
        <p:spPr>
          <a:xfrm>
            <a:off x="1429592" y="2871178"/>
            <a:ext cx="681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Матрица решений уравнения теплопроводности =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kernel</a:t>
            </a:r>
            <a:endParaRPr lang="en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0B64F0-8D1B-174D-92AB-9B25FA82EFEC}"/>
              </a:ext>
            </a:extLst>
          </p:cNvPr>
          <p:cNvCxnSpPr/>
          <p:nvPr/>
        </p:nvCxnSpPr>
        <p:spPr>
          <a:xfrm flipV="1">
            <a:off x="1625600" y="2540000"/>
            <a:ext cx="0" cy="331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27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30" y="3269392"/>
            <a:ext cx="2950470" cy="3139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Время</a:t>
            </a: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определяет локальность оператора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52" y="3269392"/>
            <a:ext cx="2950470" cy="3139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75" y="3269392"/>
            <a:ext cx="2950470" cy="313944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53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Время</a:t>
            </a: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определяет локальность оператора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75" y="3269392"/>
            <a:ext cx="2950470" cy="3139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30" y="3269392"/>
            <a:ext cx="2950470" cy="3139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52" y="3269392"/>
            <a:ext cx="2950470" cy="313944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2" y="1979835"/>
            <a:ext cx="5439921" cy="8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87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Спектральный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Громов–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Васерштейн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</a:t>
            </a:r>
            <a:b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Громов–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Васерштейн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heat kernel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37346" y="1690688"/>
            <a:ext cx="3645770" cy="130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43001" y="3474359"/>
                <a:ext cx="631079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Heat kernel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на всех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не помогает нам решить задачу о расстоянии между графами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1384995"/>
              </a:xfrm>
              <a:prstGeom prst="rect">
                <a:avLst/>
              </a:prstGeom>
              <a:blipFill>
                <a:blip r:embed="rId4"/>
                <a:stretch>
                  <a:fillRect l="-2004" t="-5455" b="-1181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224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35962" cy="1325563"/>
          </a:xfrm>
        </p:spPr>
        <p:txBody>
          <a:bodyPr>
            <a:normAutofit/>
          </a:bodyPr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 спектрального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Громова–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Васерштейна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есть простая оценка снизу!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68646" y="1227585"/>
            <a:ext cx="1862177" cy="664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43001" y="3474359"/>
                <a:ext cx="6310799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Оценка снизу позволяет оценить разницу в 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heat kernel’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ах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на всех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We can just compare heat traces!</a:t>
                </a:r>
                <a:endParaRPr lang="ru-RU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1877437"/>
              </a:xfrm>
              <a:prstGeom prst="rect">
                <a:avLst/>
              </a:prstGeom>
              <a:blipFill>
                <a:blip r:embed="rId2"/>
                <a:stretch>
                  <a:fillRect l="-2405" t="-3356" b="-939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247348EA-E2BD-1C4B-B65D-F1EF01DDF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14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8" y="1776329"/>
            <a:ext cx="11138523" cy="806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 спектрального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Громова–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Васерштейна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есть простая оценка снизу!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68646" y="1227585"/>
            <a:ext cx="1862177" cy="664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Оценка снизу позволяет оценить разницу в 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heat kernel’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ах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на всех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ru-RU" sz="3200" b="1" dirty="0">
                    <a:solidFill>
                      <a:srgbClr val="C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Нужно просто посчитать след</a:t>
                </a:r>
                <a:r>
                  <a:rPr lang="en-US" sz="3200" b="1" dirty="0">
                    <a:solidFill>
                      <a:srgbClr val="C00000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!</a:t>
                </a:r>
                <a:endParaRPr lang="ru-RU" sz="3200" b="1" dirty="0">
                  <a:solidFill>
                    <a:srgbClr val="C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01" y="3474359"/>
                <a:ext cx="6310799" cy="2308324"/>
              </a:xfrm>
              <a:prstGeom prst="rect">
                <a:avLst/>
              </a:prstGeom>
              <a:blipFill>
                <a:blip r:embed="rId3"/>
                <a:stretch>
                  <a:fillRect l="-2405" t="-2732" b="-765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" y="3275488"/>
            <a:ext cx="2950470" cy="31394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203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5365" cy="1325563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Network Laplacian Spectral Descriptors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Логарифмически </a:t>
                </a:r>
                <a:r>
                  <a:rPr lang="ru-RU" sz="2800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сэмплируем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,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и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сравниваем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через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зависит от размера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!</a:t>
                </a:r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blipFill>
                <a:blip r:embed="rId3"/>
                <a:stretch>
                  <a:fillRect l="-1086" t="-9333" b="-1733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45" y="2524185"/>
            <a:ext cx="5287702" cy="120001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527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45" y="2524185"/>
            <a:ext cx="5287702" cy="1200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ru-RU" sz="4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Инвариантность к размеру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ru-RU" sz="4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нормализация</a:t>
                </a: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1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Нормализуем на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полного 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𝐾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)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или нуль-графа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𝐾</m:t>
                        </m:r>
                      </m:e>
                    </m:acc>
                  </m:oMath>
                </a14:m>
                <a:endParaRPr lang="en-US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Подсчёт всех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𝜆</m:t>
                    </m:r>
                  </m:oMath>
                </a14:m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ru-RU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 дорогое удовольствие сложностью</a:t>
                </a:r>
                <a:r>
                  <a:rPr lang="en-US" sz="28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)</m:t>
                    </m:r>
                  </m:oMath>
                </a14:m>
                <a:endParaRPr lang="ru-RU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57697"/>
                <a:ext cx="10515600" cy="954107"/>
              </a:xfrm>
              <a:prstGeom prst="rect">
                <a:avLst/>
              </a:prstGeom>
              <a:blipFill>
                <a:blip r:embed="rId4"/>
                <a:stretch>
                  <a:fillRect l="-1086" t="-9333" b="-1733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8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Главное – масштабируемость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2063179"/>
            <a:ext cx="48718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Два источника проблем</a:t>
            </a: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Большие графы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 куча маленьких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72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Масштабируемость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Предлагаем три варианта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/>
              <a:t>Используя ряд Тейлора</a:t>
            </a:r>
            <a:r>
              <a:rPr lang="en-US" dirty="0"/>
              <a:t>: 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ru-RU" dirty="0"/>
              <a:t>Второе слагаемое – распределение степеней</a:t>
            </a:r>
            <a:r>
              <a:rPr lang="en-US" dirty="0"/>
              <a:t>; </a:t>
            </a:r>
            <a:r>
              <a:rPr lang="ru-RU" dirty="0"/>
              <a:t>третье – кол-во треугольников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92CAF-7FA0-4F4A-9162-E2724E7C3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365" y="348349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Масштабируемость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Предлагаем три варианта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/>
              <a:t>Используя ряд Тейлора</a:t>
            </a:r>
            <a:r>
              <a:rPr lang="en-US" dirty="0"/>
              <a:t>: 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ru-RU" dirty="0"/>
              <a:t>Второе слагаемое – распределение степеней</a:t>
            </a:r>
            <a:r>
              <a:rPr lang="en-US" dirty="0"/>
              <a:t>; </a:t>
            </a:r>
            <a:r>
              <a:rPr lang="ru-RU" dirty="0"/>
              <a:t>третье – кол-во треугольников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ru-RU" dirty="0"/>
              <a:t>Считать</a:t>
            </a:r>
            <a:r>
              <a:rPr lang="en-US" dirty="0"/>
              <a:t> </a:t>
            </a:r>
            <a:r>
              <a:rPr lang="ru-RU" dirty="0"/>
              <a:t>крайние </a:t>
            </a:r>
            <a:r>
              <a:rPr lang="ru-RU" dirty="0" err="1"/>
              <a:t>с.з</a:t>
            </a:r>
            <a:r>
              <a:rPr lang="ru-RU" dirty="0"/>
              <a:t>.</a:t>
            </a:r>
            <a:r>
              <a:rPr lang="en-US" dirty="0"/>
              <a:t>, </a:t>
            </a:r>
            <a:r>
              <a:rPr lang="ru-RU" dirty="0"/>
              <a:t>аппроксимировать остальные</a:t>
            </a:r>
            <a:endParaRPr lang="en-US" dirty="0"/>
          </a:p>
          <a:p>
            <a:pPr marL="914400" lvl="2" indent="0">
              <a:buNone/>
            </a:pPr>
            <a:r>
              <a:rPr lang="ru-RU" dirty="0"/>
              <a:t>Линейная экстраполяция – ограничение на размерность </a:t>
            </a:r>
            <a:r>
              <a:rPr lang="en-US" dirty="0"/>
              <a:t>(Weyl’s law)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035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5" y="2197353"/>
            <a:ext cx="5842594" cy="6203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Масштабируемость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Предлагаем три варианта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/>
              <a:t>Используя ряд Тейлора</a:t>
            </a:r>
            <a:r>
              <a:rPr lang="en-US" dirty="0"/>
              <a:t>: 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ru-RU" dirty="0"/>
              <a:t>Второе слагаемое – распределение степеней</a:t>
            </a:r>
            <a:r>
              <a:rPr lang="en-US" dirty="0"/>
              <a:t>; </a:t>
            </a:r>
            <a:r>
              <a:rPr lang="ru-RU" dirty="0"/>
              <a:t>третье – кол-во треугольников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ru-RU" dirty="0"/>
              <a:t>Считать</a:t>
            </a:r>
            <a:r>
              <a:rPr lang="en-US" dirty="0"/>
              <a:t> </a:t>
            </a:r>
            <a:r>
              <a:rPr lang="ru-RU" dirty="0"/>
              <a:t>крайние </a:t>
            </a:r>
            <a:r>
              <a:rPr lang="ru-RU" dirty="0" err="1"/>
              <a:t>с.з</a:t>
            </a:r>
            <a:r>
              <a:rPr lang="ru-RU" dirty="0"/>
              <a:t>.</a:t>
            </a:r>
            <a:r>
              <a:rPr lang="en-US" dirty="0"/>
              <a:t>, </a:t>
            </a:r>
            <a:r>
              <a:rPr lang="ru-RU" dirty="0"/>
              <a:t>аппроксимировать остальные</a:t>
            </a:r>
            <a:endParaRPr lang="en-US" dirty="0"/>
          </a:p>
          <a:p>
            <a:pPr marL="914400" lvl="2" indent="0">
              <a:buNone/>
            </a:pPr>
            <a:r>
              <a:rPr lang="ru-RU" dirty="0"/>
              <a:t>Линейная экстраполяция – ограничение на размерность </a:t>
            </a:r>
            <a:r>
              <a:rPr lang="en-US" dirty="0"/>
              <a:t>(Weyl’s law)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ru-RU" b="1" dirty="0"/>
              <a:t>Стохастическая оценка следа</a:t>
            </a:r>
            <a:endParaRPr lang="en-US" b="1" dirty="0"/>
          </a:p>
          <a:p>
            <a:pPr marL="914400" lvl="2" indent="0">
              <a:buNone/>
            </a:pPr>
            <a:r>
              <a:rPr lang="ru-RU" dirty="0"/>
              <a:t>Оценка следа Хатчинсона </a:t>
            </a:r>
            <a:r>
              <a:rPr lang="en-GB" dirty="0"/>
              <a:t>+ </a:t>
            </a:r>
            <a:r>
              <a:rPr lang="ru-RU" dirty="0"/>
              <a:t>алгоритм </a:t>
            </a:r>
            <a:r>
              <a:rPr lang="ru-RU" dirty="0" err="1"/>
              <a:t>Ланцоша</a:t>
            </a:r>
            <a:r>
              <a:rPr lang="ru-RU" dirty="0"/>
              <a:t> </a:t>
            </a:r>
            <a:r>
              <a:rPr lang="en-GB" dirty="0"/>
              <a:t>+ </a:t>
            </a:r>
            <a:r>
              <a:rPr lang="ru-RU" dirty="0"/>
              <a:t>метод Гаусса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254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Стохастическая оценка следа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199" y="1825625"/>
            <a:ext cx="105949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Stochastic </a:t>
            </a:r>
            <a:r>
              <a:rPr lang="en-US" dirty="0" err="1"/>
              <a:t>Lanczos</a:t>
            </a:r>
            <a:r>
              <a:rPr lang="en-US" dirty="0"/>
              <a:t> Quadrature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ru-RU" dirty="0"/>
              <a:t>Оценка следа Хатчинсона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/>
              <a:t>Метод Гаусса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/>
              <a:t>Алгоритм </a:t>
            </a:r>
            <a:r>
              <a:rPr lang="ru-RU" dirty="0" err="1"/>
              <a:t>Ланцоша</a:t>
            </a:r>
            <a:r>
              <a:rPr lang="en-US" dirty="0"/>
              <a:t>:                        </a:t>
            </a:r>
            <a:r>
              <a:rPr lang="ru-RU" dirty="0"/>
              <a:t>    </a:t>
            </a:r>
            <a:r>
              <a:rPr lang="en-US" dirty="0"/>
              <a:t>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ru-RU" dirty="0"/>
              <a:t>весов</a:t>
            </a:r>
            <a:r>
              <a:rPr lang="en-US" dirty="0"/>
              <a:t>      </a:t>
            </a:r>
            <a:r>
              <a:rPr lang="ru-RU" dirty="0"/>
              <a:t>в точках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398EB78-BCBF-4B42-8AF4-601D8263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15" y="1825625"/>
            <a:ext cx="3304854" cy="6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EABB39-039C-8544-B538-71A289D0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999" y="3657720"/>
            <a:ext cx="3192169" cy="4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ACF81892-C3D0-7949-8B45-21E34C95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15" y="2459287"/>
            <a:ext cx="3154953" cy="8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1EE91862-D540-4447-A51D-9D530214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29" y="4855953"/>
            <a:ext cx="383805" cy="2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94653673-BDA6-B445-BECB-4FF7DB0E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534" y="4843596"/>
            <a:ext cx="409341" cy="2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092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0146" cy="1325563"/>
          </a:xfrm>
        </p:spPr>
        <p:txBody>
          <a:bodyPr>
            <a:normAutofit/>
          </a:bodyPr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Качество аппроксимации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5331655"/>
            <a:ext cx="10515600" cy="8453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SLaQ</a:t>
            </a:r>
            <a:r>
              <a:rPr lang="en-US" dirty="0"/>
              <a:t> </a:t>
            </a:r>
            <a:r>
              <a:rPr lang="ru-RU" dirty="0"/>
              <a:t>уменьшает ошибку относительно интерполяции в </a:t>
            </a:r>
            <a:r>
              <a:rPr lang="en-US" dirty="0"/>
              <a:t>20-30x </a:t>
            </a:r>
            <a:r>
              <a:rPr lang="ru-RU" dirty="0"/>
              <a:t>и в </a:t>
            </a:r>
            <a:r>
              <a:rPr lang="en-US" dirty="0"/>
              <a:t>200-250x </a:t>
            </a:r>
            <a:r>
              <a:rPr lang="ru-RU" dirty="0"/>
              <a:t>относительно разложений Тейлора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ru-RU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7E5BEA-F8EA-B745-B3C2-092B048B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76" y="1782151"/>
            <a:ext cx="7261248" cy="31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449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Детекция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графов с сообществами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3 </a:t>
            </a:r>
            <a:r>
              <a:rPr lang="ru-RU" dirty="0"/>
              <a:t>ключевых свойства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перестановкам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ru-RU" dirty="0" err="1"/>
              <a:t>Адаптируемость</a:t>
            </a:r>
            <a:r>
              <a:rPr lang="ru-RU" dirty="0"/>
              <a:t> к масштабу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ru-RU" dirty="0"/>
              <a:t>Инвариантность к размеру</a:t>
            </a:r>
            <a:endParaRPr lang="ru-RU" baseline="30000" dirty="0"/>
          </a:p>
          <a:p>
            <a:pPr marL="0" indent="0">
              <a:buNone/>
            </a:pPr>
            <a:endParaRPr lang="ru-RU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436056" y="3576321"/>
            <a:ext cx="6917744" cy="2600642"/>
            <a:chOff x="4436056" y="3255744"/>
            <a:chExt cx="6917744" cy="260064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056" y="3255744"/>
              <a:ext cx="6917744" cy="209637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09128" y="5487054"/>
              <a:ext cx="6098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Точность классификации графов </a:t>
              </a:r>
              <a:r>
                <a:rPr lang="en-US" dirty="0"/>
                <a:t>SBM </a:t>
              </a:r>
              <a:r>
                <a:rPr lang="ru-RU" dirty="0"/>
                <a:t>против </a:t>
              </a:r>
              <a:r>
                <a:rPr lang="ru-RU" dirty="0" err="1"/>
                <a:t>Эрдёша</a:t>
              </a:r>
              <a:r>
                <a:rPr lang="ru-RU" dirty="0"/>
                <a:t>–</a:t>
              </a:r>
              <a:r>
                <a:rPr lang="ru-RU" dirty="0" err="1"/>
                <a:t>Реньи</a:t>
              </a:r>
              <a:endParaRPr lang="ru-RU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17782" y="4393674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327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944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674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Детекция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перемешанных графов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3 </a:t>
            </a:r>
            <a:r>
              <a:rPr lang="ru-RU" dirty="0"/>
              <a:t>ключевых свойства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перестановкам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ru-RU" dirty="0" err="1"/>
              <a:t>Адаптируемость</a:t>
            </a:r>
            <a:r>
              <a:rPr lang="ru-RU" dirty="0"/>
              <a:t> к масштабу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ru-RU" dirty="0"/>
              <a:t>Инвариантность к размеру</a:t>
            </a:r>
            <a:endParaRPr lang="ru-RU" baseline="30000" dirty="0"/>
          </a:p>
          <a:p>
            <a:pPr marL="0" indent="0">
              <a:buNone/>
            </a:pPr>
            <a:endParaRPr lang="ru-RU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7034" y="5807631"/>
            <a:ext cx="261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Точность классификации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17" y="3656702"/>
            <a:ext cx="7639183" cy="2015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8182" y="4433865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175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92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597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18" y="3656702"/>
            <a:ext cx="7639182" cy="2015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Классификация на реальных данных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3 </a:t>
            </a:r>
            <a:r>
              <a:rPr lang="ru-RU" dirty="0"/>
              <a:t>ключевых свойства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перестановкам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ru-RU" dirty="0" err="1"/>
              <a:t>Адаптируемость</a:t>
            </a:r>
            <a:r>
              <a:rPr lang="ru-RU" dirty="0"/>
              <a:t> к масштабу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ru-RU" dirty="0"/>
              <a:t>Инвариантность к размеру</a:t>
            </a:r>
            <a:endParaRPr lang="ru-RU" baseline="30000" dirty="0"/>
          </a:p>
          <a:p>
            <a:pPr marL="0" indent="0">
              <a:buNone/>
            </a:pPr>
            <a:endParaRPr lang="ru-RU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0290" y="5807631"/>
            <a:ext cx="261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Точность классификации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8182" y="4433865"/>
            <a:ext cx="16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NetLSD</a:t>
            </a:r>
            <a:endParaRPr lang="ru-RU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53" y="5115225"/>
            <a:ext cx="81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NIPS’17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920" y="5336582"/>
            <a:ext cx="121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ASONAM’13</a:t>
            </a:r>
            <a:endParaRPr lang="ru-R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632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52" y="1225296"/>
            <a:ext cx="5632704" cy="5632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Expressive graph comparison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key properties: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Permutation invariance</a:t>
            </a:r>
          </a:p>
          <a:p>
            <a:pPr lvl="1"/>
            <a:r>
              <a:rPr lang="en-US" dirty="0"/>
              <a:t>Scale-</a:t>
            </a:r>
            <a:r>
              <a:rPr lang="en-US" dirty="0" err="1"/>
              <a:t>adaptivity</a:t>
            </a:r>
            <a:endParaRPr lang="en-US" dirty="0"/>
          </a:p>
          <a:p>
            <a:pPr lvl="1"/>
            <a:r>
              <a:rPr lang="en-US" dirty="0"/>
              <a:t>Size invariance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+ Scalability</a:t>
            </a:r>
          </a:p>
          <a:p>
            <a:pPr marL="0" indent="0">
              <a:buNone/>
            </a:pPr>
            <a:endParaRPr lang="ru-RU" sz="3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/>
              <a:t>=</a:t>
            </a:r>
            <a:r>
              <a:rPr lang="en-US" sz="3200" dirty="0"/>
              <a:t> </a:t>
            </a:r>
            <a:r>
              <a:rPr lang="en-US" sz="3200" b="1" dirty="0"/>
              <a:t>NetLSD</a:t>
            </a:r>
            <a:endParaRPr lang="ru-RU" sz="32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04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2778169"/>
            <a:ext cx="9144000" cy="980757"/>
          </a:xfrm>
        </p:spPr>
        <p:txBody>
          <a:bodyPr/>
          <a:lstStyle/>
          <a:p>
            <a:r>
              <a:rPr lang="ru-RU" dirty="0"/>
              <a:t>А что с </a:t>
            </a:r>
            <a:r>
              <a:rPr lang="ru-RU" dirty="0" err="1"/>
              <a:t>диплёрнингом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4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Какие графы мы рассмотрим?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2063179"/>
            <a:ext cx="56858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Основные типы: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Без атрибутов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 атрибутами на вершинах</a:t>
            </a:r>
            <a:r>
              <a:rPr lang="en-US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ru-RU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рёбрах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Экзотику – не будем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signed, temporal, …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36" y="944880"/>
            <a:ext cx="5913120" cy="59131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606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DDGK: 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неглубокое обучение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200" dirty="0"/>
              <a:t>Кодируем каждый граф при помощи </a:t>
            </a:r>
            <a:r>
              <a:rPr lang="ru-RU" sz="3200" dirty="0" err="1"/>
              <a:t>нейросети</a:t>
            </a:r>
            <a:endParaRPr lang="ru-RU" sz="3200" dirty="0"/>
          </a:p>
          <a:p>
            <a:pPr marL="457200" lvl="1" indent="0">
              <a:buNone/>
            </a:pPr>
            <a:r>
              <a:rPr lang="ru-RU" dirty="0"/>
              <a:t>Добавляем </a:t>
            </a:r>
            <a:r>
              <a:rPr lang="ru-RU" dirty="0" err="1"/>
              <a:t>лосс</a:t>
            </a:r>
            <a:r>
              <a:rPr lang="ru-RU" dirty="0"/>
              <a:t> на реконструкцию матрицы смежности</a:t>
            </a:r>
          </a:p>
          <a:p>
            <a:pPr marL="514350" indent="-514350">
              <a:buAutoNum type="arabicPeriod"/>
            </a:pPr>
            <a:r>
              <a:rPr lang="ru-RU" sz="3200" dirty="0"/>
              <a:t>Замораживаем веса кодировщика</a:t>
            </a:r>
          </a:p>
          <a:p>
            <a:pPr marL="514350" indent="-514350">
              <a:buAutoNum type="arabicPeriod"/>
            </a:pPr>
            <a:r>
              <a:rPr lang="ru-RU" sz="3200" dirty="0"/>
              <a:t>Считаем реконструкцию каждого графа из закодированных </a:t>
            </a:r>
            <a:r>
              <a:rPr lang="ru-RU" sz="3200" dirty="0" err="1"/>
              <a:t>эмбеддингов</a:t>
            </a:r>
            <a:r>
              <a:rPr lang="ru-RU" sz="3200" dirty="0"/>
              <a:t> </a:t>
            </a:r>
            <a:r>
              <a:rPr lang="ru-RU" sz="3200" u="sng" dirty="0"/>
              <a:t>другого</a:t>
            </a:r>
            <a:r>
              <a:rPr lang="ru-RU" sz="3200" dirty="0"/>
              <a:t> графа</a:t>
            </a:r>
          </a:p>
          <a:p>
            <a:pPr marL="514350" indent="-514350">
              <a:buAutoNum type="arabicPeriod"/>
            </a:pPr>
            <a:r>
              <a:rPr lang="ru-RU" sz="3200" dirty="0"/>
              <a:t>Хорошая реконструкция = графы близки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03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DDGK: 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неглубокое обучение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💔 Не</a:t>
            </a:r>
            <a:r>
              <a:rPr lang="en-US" sz="3200" dirty="0"/>
              <a:t> end-to-end</a:t>
            </a:r>
          </a:p>
          <a:p>
            <a:pPr marL="0" indent="0">
              <a:buNone/>
            </a:pPr>
            <a:r>
              <a:rPr lang="ru-RU" sz="3200" dirty="0"/>
              <a:t>💔 Медленное обучение</a:t>
            </a:r>
            <a:endParaRPr lang="en-US" sz="3200" dirty="0"/>
          </a:p>
          <a:p>
            <a:pPr marL="0" indent="0">
              <a:buNone/>
            </a:pPr>
            <a:r>
              <a:rPr lang="ru-RU" sz="3200" dirty="0"/>
              <a:t>❤️ Нормальное качество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914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InfoGraph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инфомакс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для графов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200" dirty="0"/>
              <a:t>Кодируем каждый граф при помощи </a:t>
            </a:r>
            <a:r>
              <a:rPr lang="ru-RU" sz="3200" dirty="0" err="1"/>
              <a:t>нейросети</a:t>
            </a:r>
            <a:endParaRPr lang="ru-RU" sz="3200" dirty="0"/>
          </a:p>
          <a:p>
            <a:pPr marL="457200" lvl="1" indent="0">
              <a:buNone/>
            </a:pPr>
            <a:r>
              <a:rPr lang="ru-RU" sz="2800" dirty="0"/>
              <a:t>Берём представления вершин и агрегированное для графа</a:t>
            </a:r>
          </a:p>
          <a:p>
            <a:pPr marL="514350" indent="-514350">
              <a:buAutoNum type="arabicPeriod"/>
            </a:pPr>
            <a:r>
              <a:rPr lang="ru-RU" sz="3200" dirty="0"/>
              <a:t>Попарно пытаемся понять, принадлежат ли представления агрегату одного или другого графа</a:t>
            </a:r>
          </a:p>
          <a:p>
            <a:pPr marL="0" indent="0">
              <a:buNone/>
            </a:pPr>
            <a:endParaRPr lang="ru-RU" sz="3200" dirty="0"/>
          </a:p>
          <a:p>
            <a:pPr marL="514350" indent="-514350">
              <a:buAutoNum type="arabicPeriod"/>
            </a:pPr>
            <a:endParaRPr lang="ru-RU" sz="32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047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InfoGraph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инфомакс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для графов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209E5-86F5-6841-998B-AF41226F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17" y="2084172"/>
            <a:ext cx="11099365" cy="349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40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InfoGraph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инфомакс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для графов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❤️ Первый</a:t>
            </a:r>
            <a:r>
              <a:rPr lang="en-US" sz="3200" dirty="0"/>
              <a:t> end-to-end</a:t>
            </a:r>
            <a:r>
              <a:rPr lang="ru-RU" sz="3200" dirty="0"/>
              <a:t> метод</a:t>
            </a:r>
            <a:endParaRPr lang="en-US" sz="3200" dirty="0"/>
          </a:p>
          <a:p>
            <a:pPr marL="0" indent="0">
              <a:buNone/>
            </a:pPr>
            <a:r>
              <a:rPr lang="ru-RU" sz="3200" dirty="0"/>
              <a:t>💔 Медленное обучение</a:t>
            </a:r>
          </a:p>
          <a:p>
            <a:pPr marL="0" indent="0">
              <a:buNone/>
            </a:pPr>
            <a:r>
              <a:rPr lang="ru-RU" sz="3200" dirty="0"/>
              <a:t>❤️ Хорошее качество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415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методов</a:t>
            </a:r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98010886-1524-0545-AEB0-821C5183B4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569964"/>
              </p:ext>
            </p:extLst>
          </p:nvPr>
        </p:nvGraphicFramePr>
        <p:xfrm>
          <a:off x="838200" y="2087880"/>
          <a:ext cx="10515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03224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7145651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426324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6431822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4100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Метод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Без атрибутов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 атрибутами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Скорость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Качество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17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671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NetSimile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dirty="0">
                          <a:solidFill>
                            <a:schemeClr val="accent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909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NetLSD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dirty="0">
                          <a:solidFill>
                            <a:schemeClr val="accent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61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DDGK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dirty="0">
                          <a:solidFill>
                            <a:schemeClr val="accent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59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InfoGraph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728230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656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</a:t>
            </a:r>
            <a:r>
              <a:rPr lang="ru-RU" dirty="0" err="1"/>
              <a:t>типовметодов</a:t>
            </a:r>
            <a:endParaRPr lang="ru-RU" dirty="0"/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98010886-1524-0545-AEB0-821C5183B4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2221409"/>
              </p:ext>
            </p:extLst>
          </p:nvPr>
        </p:nvGraphicFramePr>
        <p:xfrm>
          <a:off x="838200" y="2087880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03224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7145651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426324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6431822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4100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Метод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Без атрибутов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 атрибутами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Скорость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Качество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17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Ядра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671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Статистики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dirty="0">
                          <a:solidFill>
                            <a:schemeClr val="accent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909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Спектральные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dirty="0">
                          <a:solidFill>
                            <a:schemeClr val="accent2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61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Диплёрнинг</a:t>
                      </a:r>
                      <a:endParaRPr lang="en-RU" sz="200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2400" b="1" dirty="0">
                          <a:solidFill>
                            <a:srgbClr val="C000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400" b="1" i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✓</a:t>
                      </a:r>
                      <a:endParaRPr lang="en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728230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551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0757"/>
          </a:xfrm>
        </p:spPr>
        <p:txBody>
          <a:bodyPr/>
          <a:lstStyle/>
          <a:p>
            <a:r>
              <a:rPr lang="ru-RU" dirty="0"/>
              <a:t>Вопросики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429000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код 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github.com/xgfs/</a:t>
            </a:r>
            <a:r>
              <a:rPr lang="en-US" sz="2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netlsd</a:t>
            </a:r>
            <a:r>
              <a:rPr lang="ru-R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 </a:t>
            </a:r>
            <a:r>
              <a:rPr lang="ru-R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</a:t>
            </a:r>
            <a:r>
              <a:rPr lang="en-GB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graph_embedding/slaq</a:t>
            </a:r>
            <a:endPara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сайт	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tsitsul.in/talks/</a:t>
            </a:r>
            <a:r>
              <a:rPr lang="en-US" sz="2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sberloga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-graphs</a:t>
            </a:r>
            <a:endPara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мейл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anton@tsitsul.in</a:t>
            </a:r>
            <a:endParaRPr lang="ru-RU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3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ru-RU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Изоморфизм</a:t>
                </a:r>
                <a:r>
                  <a:rPr lang="en-US" i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=0</m:t>
                    </m:r>
                  </m:oMath>
                </a14:m>
                <a:endParaRPr lang="ru-RU" i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3 </a:t>
            </a:r>
            <a:r>
              <a:rPr lang="ru-RU" dirty="0"/>
              <a:t>ключевых свойства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ru-RU" dirty="0"/>
              <a:t>Инвариантность к перестановкам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dirty="0" err="1">
                <a:solidFill>
                  <a:schemeClr val="bg1">
                    <a:lumMod val="65000"/>
                  </a:schemeClr>
                </a:solidFill>
              </a:rPr>
              <a:t>Адаптируемость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 к масштабу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Инвариантность к размеру</a:t>
            </a:r>
            <a:endParaRPr lang="ru-RU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33B018CB-1C42-E644-9209-A8A69620CD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497">
            <a:off x="6089442" y="618916"/>
            <a:ext cx="5550320" cy="555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ru-RU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Изоморфизм</a:t>
                </a:r>
                <a:r>
                  <a:rPr lang="en-US" i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Lato" panose="020F0502020204030203" pitchFamily="34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Lato" panose="020F0502020204030203" pitchFamily="34" charset="0"/>
                                <a:cs typeface="Lato" panose="020F0502020204030203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=0</m:t>
                    </m:r>
                  </m:oMath>
                </a14:m>
                <a:endParaRPr lang="ru-RU" i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3 </a:t>
                </a:r>
                <a:r>
                  <a:rPr lang="ru-RU" dirty="0"/>
                  <a:t>ключевых свойства</a:t>
                </a:r>
                <a:r>
                  <a:rPr lang="en-US" dirty="0"/>
                  <a:t>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ru-RU" dirty="0"/>
                  <a:t>Инвариантность к перестановкам</a:t>
                </a:r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ru-RU" dirty="0" err="1">
                    <a:solidFill>
                      <a:schemeClr val="bg1">
                        <a:lumMod val="65000"/>
                      </a:schemeClr>
                    </a:solidFill>
                  </a:rPr>
                  <a:t>Адаптируемость</a:t>
                </a:r>
                <a:r>
                  <a:rPr lang="ru-RU" dirty="0">
                    <a:solidFill>
                      <a:schemeClr val="bg1">
                        <a:lumMod val="65000"/>
                      </a:schemeClr>
                    </a:solidFill>
                  </a:rPr>
                  <a:t> к масштабу</a:t>
                </a:r>
                <a:endParaRPr lang="en-US" dirty="0"/>
              </a:p>
              <a:p>
                <a:pPr lvl="1">
                  <a:lnSpc>
                    <a:spcPct val="150000"/>
                  </a:lnSpc>
                </a:pPr>
                <a:r>
                  <a:rPr lang="ru-RU" dirty="0">
                    <a:solidFill>
                      <a:schemeClr val="bg1">
                        <a:lumMod val="65000"/>
                      </a:schemeClr>
                    </a:solidFill>
                  </a:rPr>
                  <a:t>Инвариантность к размеру</a:t>
                </a:r>
              </a:p>
              <a:p>
                <a:pPr marL="0" indent="0">
                  <a:buNone/>
                </a:pPr>
                <a:endParaRPr lang="ru-RU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метрики нам ждать не стоит</m:t>
                    </m:r>
                  </m:oMath>
                </a14:m>
                <a:r>
                  <a:rPr lang="ru-RU" b="1" baseline="30000" dirty="0"/>
                  <a:t>	</a:t>
                </a:r>
              </a:p>
            </p:txBody>
          </p:sp>
        </mc:Choice>
        <mc:Fallback xmlns="">
          <p:sp>
            <p:nvSpPr>
              <p:cNvPr id="4" name="Объект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497">
            <a:off x="6089442" y="618916"/>
            <a:ext cx="5550320" cy="555032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66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 если попробовать (почти-)изоморфизм</a:t>
            </a: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  <a:endParaRPr lang="ru-RU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56D63210-80E7-1A44-960F-7E2DEF97D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Два пути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ru-RU" dirty="0"/>
              <a:t>💔 Расстояния </a:t>
            </a:r>
            <a:r>
              <a:rPr lang="ru-RU" dirty="0">
                <a:solidFill>
                  <a:schemeClr val="tx1"/>
                </a:solidFill>
              </a:rPr>
              <a:t>редактирования графов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NP-</a:t>
            </a:r>
            <a:r>
              <a:rPr lang="ru-RU" dirty="0"/>
              <a:t>полная задача, </a:t>
            </a:r>
            <a:r>
              <a:rPr lang="en-US" dirty="0"/>
              <a:t>APX-</a:t>
            </a:r>
            <a:r>
              <a:rPr lang="ru-RU" dirty="0"/>
              <a:t>сложная</a:t>
            </a:r>
            <a:endParaRPr lang="ru-RU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</a:pPr>
            <a:r>
              <a:rPr lang="ru-RU" dirty="0"/>
              <a:t>ОЧЕНЬ ПЛОХО аппроксимируются (100 вершин – радость)</a:t>
            </a:r>
            <a:endParaRPr lang="ru-RU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❤️ </a:t>
            </a:r>
            <a:r>
              <a:rPr lang="ru-RU" dirty="0"/>
              <a:t>Алгебры на графах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ru-RU" dirty="0" err="1"/>
              <a:t>Вейсфейлер</a:t>
            </a:r>
            <a:r>
              <a:rPr lang="ru-RU" dirty="0"/>
              <a:t>–</a:t>
            </a:r>
            <a:r>
              <a:rPr lang="ru-RU" dirty="0" err="1"/>
              <a:t>Леман</a:t>
            </a:r>
            <a:r>
              <a:rPr lang="ru-RU" dirty="0"/>
              <a:t>)</a:t>
            </a:r>
          </a:p>
          <a:p>
            <a:pPr lvl="2">
              <a:lnSpc>
                <a:spcPct val="150000"/>
              </a:lnSpc>
            </a:pPr>
            <a:r>
              <a:rPr lang="ru-RU" dirty="0">
                <a:solidFill>
                  <a:schemeClr val="tx1"/>
                </a:solidFill>
              </a:rPr>
              <a:t>Быстрые, классные алгоритмы</a:t>
            </a:r>
          </a:p>
          <a:p>
            <a:pPr lvl="2">
              <a:lnSpc>
                <a:spcPct val="150000"/>
              </a:lnSpc>
            </a:pPr>
            <a:r>
              <a:rPr lang="ru-RU" dirty="0">
                <a:solidFill>
                  <a:schemeClr val="tx1"/>
                </a:solidFill>
              </a:rPr>
              <a:t>Без претензий на теоретические гарантии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9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Алгоритм 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Вейсфейлера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Лемана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8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3">
                <a:extLst>
                  <a:ext uri="{FF2B5EF4-FFF2-40B4-BE49-F238E27FC236}">
                    <a16:creationId xmlns:a16="http://schemas.microsoft.com/office/drawing/2014/main" id="{56D63210-80E7-1A44-960F-7E2DEF97D8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0583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ru-RU" dirty="0"/>
                  <a:t>П</a:t>
                </a:r>
                <a:r>
                  <a:rPr lang="ru-RU" dirty="0">
                    <a:solidFill>
                      <a:schemeClr val="tx1"/>
                    </a:solidFill>
                  </a:rPr>
                  <a:t>араметризованный</a:t>
                </a:r>
                <a:r>
                  <a:rPr lang="en-US" dirty="0">
                    <a:solidFill>
                      <a:schemeClr val="tx1"/>
                    </a:solidFill>
                  </a:rPr>
                  <a:t>*</a:t>
                </a:r>
                <a:r>
                  <a:rPr lang="ru-RU" dirty="0">
                    <a:solidFill>
                      <a:schemeClr val="tx1"/>
                    </a:solidFill>
                  </a:rPr>
                  <a:t> </a:t>
                </a:r>
                <a:r>
                  <a:rPr lang="ru-RU" dirty="0"/>
                  <a:t>алгоритм для задачи изоморфизма: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1. </a:t>
                </a:r>
                <a:r>
                  <a:rPr lang="ru-RU" dirty="0">
                    <a:solidFill>
                      <a:schemeClr val="tx1"/>
                    </a:solidFill>
                  </a:rPr>
                  <a:t>Задаём «цвет»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для всех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ru-RU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ru-RU" dirty="0"/>
                  <a:t>2</a:t>
                </a:r>
                <a:r>
                  <a:rPr lang="en-US" dirty="0"/>
                  <a:t>. </a:t>
                </a:r>
                <a:r>
                  <a:rPr lang="ru-RU" dirty="0"/>
                  <a:t>Для каждой вершины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задаём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h𝑎𝑠h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3. </a:t>
                </a:r>
                <a:r>
                  <a:rPr lang="ru-RU" dirty="0"/>
                  <a:t>Повторяем до сходимости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/>
                  <a:t>*</a:t>
                </a:r>
                <a:r>
                  <a:rPr lang="ru-RU" dirty="0"/>
                  <a:t>Параметризация – хеширование комбинаций вершин</a:t>
                </a:r>
                <a:endParaRPr lang="en-US" dirty="0"/>
              </a:p>
            </p:txBody>
          </p:sp>
        </mc:Choice>
        <mc:Fallback xmlns="">
          <p:sp>
            <p:nvSpPr>
              <p:cNvPr id="10" name="Объект 3">
                <a:extLst>
                  <a:ext uri="{FF2B5EF4-FFF2-40B4-BE49-F238E27FC236}">
                    <a16:creationId xmlns:a16="http://schemas.microsoft.com/office/drawing/2014/main" id="{56D63210-80E7-1A44-960F-7E2DEF97D8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05834"/>
              </a:xfrm>
              <a:blipFill>
                <a:blip r:embed="rId3"/>
                <a:stretch>
                  <a:fillRect l="-1206" b="-78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57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Ядра 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Вейсфейлера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</a:t>
            </a:r>
            <a:r>
              <a:rPr lang="ru-RU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Лемана</a:t>
            </a:r>
            <a:endParaRPr lang="ru-R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336D7-211D-4EF2-97D7-1347C3E8D62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56D63210-80E7-1A44-960F-7E2DEF97D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583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П</a:t>
            </a:r>
            <a:r>
              <a:rPr lang="ru-RU" dirty="0">
                <a:solidFill>
                  <a:schemeClr val="tx1"/>
                </a:solidFill>
              </a:rPr>
              <a:t>араметризованное</a:t>
            </a:r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ядро для задачи расстояния графов: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1. </a:t>
            </a:r>
            <a:r>
              <a:rPr lang="ru-RU" dirty="0"/>
              <a:t>Задаём «цвета» как степени вершин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2. </a:t>
            </a:r>
            <a:r>
              <a:rPr lang="ru-RU" dirty="0"/>
              <a:t>Считаем «цветность» вершин до сходимости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3. </a:t>
            </a:r>
            <a:r>
              <a:rPr lang="ru-RU" dirty="0"/>
              <a:t>Перенумеровываем все «цвета», считаем гистограмму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4. </a:t>
            </a:r>
            <a:r>
              <a:rPr lang="ru-RU" dirty="0"/>
              <a:t>Ядро – скалярное произведение гистограмм</a:t>
            </a:r>
          </a:p>
        </p:txBody>
      </p:sp>
    </p:spTree>
    <p:extLst>
      <p:ext uri="{BB962C8B-B14F-4D97-AF65-F5344CB8AC3E}">
        <p14:creationId xmlns:p14="http://schemas.microsoft.com/office/powerpoint/2010/main" val="13954078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3244</TotalTime>
  <Words>1220</Words>
  <Application>Microsoft Macintosh PowerPoint</Application>
  <PresentationFormat>Widescreen</PresentationFormat>
  <Paragraphs>359</Paragraphs>
  <Slides>47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Lato</vt:lpstr>
      <vt:lpstr>Cambria Math</vt:lpstr>
      <vt:lpstr>Calibri</vt:lpstr>
      <vt:lpstr>Raleway</vt:lpstr>
      <vt:lpstr>Arial</vt:lpstr>
      <vt:lpstr>Тема Office</vt:lpstr>
      <vt:lpstr>Расстояния между графами</vt:lpstr>
      <vt:lpstr>Зачем нам расстояния между графами?</vt:lpstr>
      <vt:lpstr>Главное – масштабируемость</vt:lpstr>
      <vt:lpstr>Какие графы мы рассмотрим?</vt:lpstr>
      <vt:lpstr>Изоморфизм ⇒d(G_1,G_2 )=0</vt:lpstr>
      <vt:lpstr>Изоморфизм ⇒d(G_1,G_2 )=0</vt:lpstr>
      <vt:lpstr>А если попробовать (почти-)изоморфизм?</vt:lpstr>
      <vt:lpstr>Алгоритм Вейсфейлера–Лемана</vt:lpstr>
      <vt:lpstr>Ядра Вейсфейлера–Лемана</vt:lpstr>
      <vt:lpstr>Ядра Вейсфейлера–Лемана</vt:lpstr>
      <vt:lpstr>Что если забыть про изоморфизм?</vt:lpstr>
      <vt:lpstr>NetSimile: и без теории сойдёт</vt:lpstr>
      <vt:lpstr>В некоторых задачах важна локальная структура графов</vt:lpstr>
      <vt:lpstr>В некоторых задачах важна глобальная структура графов</vt:lpstr>
      <vt:lpstr>Иногда размер не имеет значения</vt:lpstr>
      <vt:lpstr>Network Laplacian Spectral Descriptors</vt:lpstr>
      <vt:lpstr>Расстояние Громова–Васерштейна</vt:lpstr>
      <vt:lpstr>Расстояние Громова–Васерштейна</vt:lpstr>
      <vt:lpstr>Расстояние Громова–Васерштейна</vt:lpstr>
      <vt:lpstr>Расстояние Громова–Васерштейна</vt:lpstr>
      <vt:lpstr>В уравнении теплопроводности явно определён масштаб</vt:lpstr>
      <vt:lpstr>В уравнении теплопроводности явно определён масштаб</vt:lpstr>
      <vt:lpstr>Время определяет локальность оператора</vt:lpstr>
      <vt:lpstr>Время определяет локальность оператора</vt:lpstr>
      <vt:lpstr>Спектральный Громов–Васерштейн = Громов–Васерштейн + heat kernel</vt:lpstr>
      <vt:lpstr>У спектрального Громова–Васерштейна есть простая оценка снизу!</vt:lpstr>
      <vt:lpstr>У спектрального Громова–Васерштейна есть простая оценка снизу!</vt:lpstr>
      <vt:lpstr>Network Laplacian Spectral Descriptors</vt:lpstr>
      <vt:lpstr>Инвариантность к размеру=нормализация</vt:lpstr>
      <vt:lpstr>Масштабируемость</vt:lpstr>
      <vt:lpstr>Масштабируемость</vt:lpstr>
      <vt:lpstr>Масштабируемость</vt:lpstr>
      <vt:lpstr>Стохастическая оценка следа</vt:lpstr>
      <vt:lpstr>Качество аппроксимации</vt:lpstr>
      <vt:lpstr>Детекция графов с сообществами</vt:lpstr>
      <vt:lpstr>Детекция перемешанных графов</vt:lpstr>
      <vt:lpstr>Классификация на реальных данных</vt:lpstr>
      <vt:lpstr>Expressive graph comparison</vt:lpstr>
      <vt:lpstr>А что с диплёрнингом?</vt:lpstr>
      <vt:lpstr>DDGK: неглубокое обучение</vt:lpstr>
      <vt:lpstr>DDGK: неглубокое обучение</vt:lpstr>
      <vt:lpstr>InfoGraph: инфомакс для графов</vt:lpstr>
      <vt:lpstr>InfoGraph: инфомакс для графов</vt:lpstr>
      <vt:lpstr>InfoGraph: инфомакс для графов</vt:lpstr>
      <vt:lpstr>Сравнение методов</vt:lpstr>
      <vt:lpstr>Сравнение типовметодов</vt:lpstr>
      <vt:lpstr>Вопросики?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NetLSD: hearing the shape of a graph</dc:title>
  <dc:creator>xgfs</dc:creator>
  <cp:lastModifiedBy>Microsoft Office User</cp:lastModifiedBy>
  <cp:revision>240</cp:revision>
  <dcterms:created xsi:type="dcterms:W3CDTF">2018-08-09T08:58:36Z</dcterms:created>
  <dcterms:modified xsi:type="dcterms:W3CDTF">2021-03-19T09:21:40Z</dcterms:modified>
</cp:coreProperties>
</file>